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18288000" cy="10287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26" y="-17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000" b="1" i="0">
                <a:solidFill>
                  <a:srgbClr val="F4F0EC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650" b="0" i="0">
                <a:solidFill>
                  <a:srgbClr val="F4F0EC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000" b="1" i="0">
                <a:solidFill>
                  <a:srgbClr val="F4F0EC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2/14/2023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9000" b="1" i="0">
                <a:solidFill>
                  <a:srgbClr val="F4F0EC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2/14/2023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2/14/2023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2A25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53538" y="572511"/>
            <a:ext cx="4756785" cy="1400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0" b="1" i="0">
                <a:solidFill>
                  <a:srgbClr val="F4F0EC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9048" y="2921580"/>
            <a:ext cx="14015719" cy="6605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50" b="0" i="0">
                <a:solidFill>
                  <a:srgbClr val="F4F0EC"/>
                </a:solidFill>
                <a:latin typeface="Lucida Sans Unicode"/>
                <a:cs typeface="Lucida Sans Unicod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2/14/2023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axsector128noida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axsector128noida.com/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062683" y="0"/>
            <a:ext cx="2117725" cy="1524000"/>
          </a:xfrm>
          <a:custGeom>
            <a:avLst/>
            <a:gdLst/>
            <a:ahLst/>
            <a:cxnLst/>
            <a:rect l="l" t="t" r="r" b="b"/>
            <a:pathLst>
              <a:path w="2117725" h="1524000">
                <a:moveTo>
                  <a:pt x="1058761" y="1523956"/>
                </a:moveTo>
                <a:lnTo>
                  <a:pt x="1010296" y="1522866"/>
                </a:lnTo>
                <a:lnTo>
                  <a:pt x="962392" y="1519629"/>
                </a:lnTo>
                <a:lnTo>
                  <a:pt x="915093" y="1514291"/>
                </a:lnTo>
                <a:lnTo>
                  <a:pt x="868447" y="1506898"/>
                </a:lnTo>
                <a:lnTo>
                  <a:pt x="822500" y="1497497"/>
                </a:lnTo>
                <a:lnTo>
                  <a:pt x="777300" y="1486136"/>
                </a:lnTo>
                <a:lnTo>
                  <a:pt x="732892" y="1472860"/>
                </a:lnTo>
                <a:lnTo>
                  <a:pt x="689324" y="1457717"/>
                </a:lnTo>
                <a:lnTo>
                  <a:pt x="646643" y="1440753"/>
                </a:lnTo>
                <a:lnTo>
                  <a:pt x="604894" y="1422015"/>
                </a:lnTo>
                <a:lnTo>
                  <a:pt x="564125" y="1401550"/>
                </a:lnTo>
                <a:lnTo>
                  <a:pt x="524383" y="1379404"/>
                </a:lnTo>
                <a:lnTo>
                  <a:pt x="485714" y="1355624"/>
                </a:lnTo>
                <a:lnTo>
                  <a:pt x="448165" y="1330257"/>
                </a:lnTo>
                <a:lnTo>
                  <a:pt x="411782" y="1303349"/>
                </a:lnTo>
                <a:lnTo>
                  <a:pt x="376613" y="1274948"/>
                </a:lnTo>
                <a:lnTo>
                  <a:pt x="342705" y="1245100"/>
                </a:lnTo>
                <a:lnTo>
                  <a:pt x="310103" y="1213852"/>
                </a:lnTo>
                <a:lnTo>
                  <a:pt x="278854" y="1181250"/>
                </a:lnTo>
                <a:lnTo>
                  <a:pt x="249006" y="1147341"/>
                </a:lnTo>
                <a:lnTo>
                  <a:pt x="220605" y="1112172"/>
                </a:lnTo>
                <a:lnTo>
                  <a:pt x="193697" y="1075789"/>
                </a:lnTo>
                <a:lnTo>
                  <a:pt x="168330" y="1038240"/>
                </a:lnTo>
                <a:lnTo>
                  <a:pt x="144550" y="999571"/>
                </a:lnTo>
                <a:lnTo>
                  <a:pt x="122404" y="959829"/>
                </a:lnTo>
                <a:lnTo>
                  <a:pt x="101939" y="919060"/>
                </a:lnTo>
                <a:lnTo>
                  <a:pt x="83201" y="877312"/>
                </a:lnTo>
                <a:lnTo>
                  <a:pt x="66237" y="834630"/>
                </a:lnTo>
                <a:lnTo>
                  <a:pt x="51094" y="791062"/>
                </a:lnTo>
                <a:lnTo>
                  <a:pt x="37818" y="746655"/>
                </a:lnTo>
                <a:lnTo>
                  <a:pt x="26457" y="701454"/>
                </a:lnTo>
                <a:lnTo>
                  <a:pt x="17056" y="655508"/>
                </a:lnTo>
                <a:lnTo>
                  <a:pt x="9663" y="608861"/>
                </a:lnTo>
                <a:lnTo>
                  <a:pt x="4325" y="561563"/>
                </a:lnTo>
                <a:lnTo>
                  <a:pt x="1088" y="513658"/>
                </a:lnTo>
                <a:lnTo>
                  <a:pt x="0" y="465194"/>
                </a:lnTo>
                <a:lnTo>
                  <a:pt x="1088" y="416730"/>
                </a:lnTo>
                <a:lnTo>
                  <a:pt x="4325" y="368825"/>
                </a:lnTo>
                <a:lnTo>
                  <a:pt x="9663" y="321526"/>
                </a:lnTo>
                <a:lnTo>
                  <a:pt x="17056" y="274880"/>
                </a:lnTo>
                <a:lnTo>
                  <a:pt x="26457" y="228933"/>
                </a:lnTo>
                <a:lnTo>
                  <a:pt x="37818" y="183733"/>
                </a:lnTo>
                <a:lnTo>
                  <a:pt x="51094" y="139325"/>
                </a:lnTo>
                <a:lnTo>
                  <a:pt x="66237" y="95757"/>
                </a:lnTo>
                <a:lnTo>
                  <a:pt x="83201" y="53076"/>
                </a:lnTo>
                <a:lnTo>
                  <a:pt x="101939" y="11327"/>
                </a:lnTo>
                <a:lnTo>
                  <a:pt x="107625" y="0"/>
                </a:lnTo>
                <a:lnTo>
                  <a:pt x="2009895" y="0"/>
                </a:lnTo>
                <a:lnTo>
                  <a:pt x="2034320" y="53076"/>
                </a:lnTo>
                <a:lnTo>
                  <a:pt x="2051284" y="95757"/>
                </a:lnTo>
                <a:lnTo>
                  <a:pt x="2066427" y="139325"/>
                </a:lnTo>
                <a:lnTo>
                  <a:pt x="2079702" y="183733"/>
                </a:lnTo>
                <a:lnTo>
                  <a:pt x="2091064" y="228933"/>
                </a:lnTo>
                <a:lnTo>
                  <a:pt x="2100464" y="274880"/>
                </a:lnTo>
                <a:lnTo>
                  <a:pt x="2107857" y="321526"/>
                </a:lnTo>
                <a:lnTo>
                  <a:pt x="2113196" y="368825"/>
                </a:lnTo>
                <a:lnTo>
                  <a:pt x="2116433" y="416730"/>
                </a:lnTo>
                <a:lnTo>
                  <a:pt x="2117522" y="465225"/>
                </a:lnTo>
                <a:lnTo>
                  <a:pt x="2116433" y="513658"/>
                </a:lnTo>
                <a:lnTo>
                  <a:pt x="2113196" y="561563"/>
                </a:lnTo>
                <a:lnTo>
                  <a:pt x="2107857" y="608861"/>
                </a:lnTo>
                <a:lnTo>
                  <a:pt x="2100464" y="655508"/>
                </a:lnTo>
                <a:lnTo>
                  <a:pt x="2091064" y="701454"/>
                </a:lnTo>
                <a:lnTo>
                  <a:pt x="2079702" y="746655"/>
                </a:lnTo>
                <a:lnTo>
                  <a:pt x="2066427" y="791062"/>
                </a:lnTo>
                <a:lnTo>
                  <a:pt x="2051284" y="834630"/>
                </a:lnTo>
                <a:lnTo>
                  <a:pt x="2034320" y="877312"/>
                </a:lnTo>
                <a:lnTo>
                  <a:pt x="2015582" y="919060"/>
                </a:lnTo>
                <a:lnTo>
                  <a:pt x="1995116" y="959829"/>
                </a:lnTo>
                <a:lnTo>
                  <a:pt x="1972970" y="999571"/>
                </a:lnTo>
                <a:lnTo>
                  <a:pt x="1949191" y="1038240"/>
                </a:lnTo>
                <a:lnTo>
                  <a:pt x="1923824" y="1075789"/>
                </a:lnTo>
                <a:lnTo>
                  <a:pt x="1896916" y="1112172"/>
                </a:lnTo>
                <a:lnTo>
                  <a:pt x="1868515" y="1147341"/>
                </a:lnTo>
                <a:lnTo>
                  <a:pt x="1838667" y="1181250"/>
                </a:lnTo>
                <a:lnTo>
                  <a:pt x="1807418" y="1213852"/>
                </a:lnTo>
                <a:lnTo>
                  <a:pt x="1774816" y="1245100"/>
                </a:lnTo>
                <a:lnTo>
                  <a:pt x="1740907" y="1274948"/>
                </a:lnTo>
                <a:lnTo>
                  <a:pt x="1705738" y="1303349"/>
                </a:lnTo>
                <a:lnTo>
                  <a:pt x="1669356" y="1330257"/>
                </a:lnTo>
                <a:lnTo>
                  <a:pt x="1631807" y="1355624"/>
                </a:lnTo>
                <a:lnTo>
                  <a:pt x="1593138" y="1379404"/>
                </a:lnTo>
                <a:lnTo>
                  <a:pt x="1553396" y="1401550"/>
                </a:lnTo>
                <a:lnTo>
                  <a:pt x="1512627" y="1422015"/>
                </a:lnTo>
                <a:lnTo>
                  <a:pt x="1470879" y="1440753"/>
                </a:lnTo>
                <a:lnTo>
                  <a:pt x="1428197" y="1457717"/>
                </a:lnTo>
                <a:lnTo>
                  <a:pt x="1384629" y="1472860"/>
                </a:lnTo>
                <a:lnTo>
                  <a:pt x="1340221" y="1486136"/>
                </a:lnTo>
                <a:lnTo>
                  <a:pt x="1295021" y="1497497"/>
                </a:lnTo>
                <a:lnTo>
                  <a:pt x="1249074" y="1506898"/>
                </a:lnTo>
                <a:lnTo>
                  <a:pt x="1202428" y="1514291"/>
                </a:lnTo>
                <a:lnTo>
                  <a:pt x="1155129" y="1519629"/>
                </a:lnTo>
                <a:lnTo>
                  <a:pt x="1107225" y="1522866"/>
                </a:lnTo>
                <a:lnTo>
                  <a:pt x="1058761" y="1523956"/>
                </a:lnTo>
                <a:close/>
              </a:path>
            </a:pathLst>
          </a:custGeom>
          <a:solidFill>
            <a:srgbClr val="E95C2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42474" y="1697121"/>
            <a:ext cx="9757938" cy="8113498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-838200" y="-266700"/>
            <a:ext cx="4011295" cy="1028700"/>
          </a:xfrm>
          <a:custGeom>
            <a:avLst/>
            <a:gdLst/>
            <a:ahLst/>
            <a:cxnLst/>
            <a:rect l="l" t="t" r="r" b="b"/>
            <a:pathLst>
              <a:path w="4011295" h="1028700">
                <a:moveTo>
                  <a:pt x="2546661" y="977900"/>
                </a:moveTo>
                <a:lnTo>
                  <a:pt x="1421603" y="977900"/>
                </a:lnTo>
                <a:lnTo>
                  <a:pt x="1199602" y="914400"/>
                </a:lnTo>
                <a:lnTo>
                  <a:pt x="1156222" y="889000"/>
                </a:lnTo>
                <a:lnTo>
                  <a:pt x="1028270" y="850900"/>
                </a:lnTo>
                <a:lnTo>
                  <a:pt x="986375" y="825500"/>
                </a:lnTo>
                <a:lnTo>
                  <a:pt x="944872" y="812800"/>
                </a:lnTo>
                <a:lnTo>
                  <a:pt x="903769" y="787400"/>
                </a:lnTo>
                <a:lnTo>
                  <a:pt x="863073" y="774700"/>
                </a:lnTo>
                <a:lnTo>
                  <a:pt x="782939" y="723900"/>
                </a:lnTo>
                <a:lnTo>
                  <a:pt x="743516" y="711200"/>
                </a:lnTo>
                <a:lnTo>
                  <a:pt x="665999" y="660400"/>
                </a:lnTo>
                <a:lnTo>
                  <a:pt x="590308" y="609600"/>
                </a:lnTo>
                <a:lnTo>
                  <a:pt x="516509" y="558800"/>
                </a:lnTo>
                <a:lnTo>
                  <a:pt x="444666" y="508000"/>
                </a:lnTo>
                <a:lnTo>
                  <a:pt x="409499" y="482600"/>
                </a:lnTo>
                <a:lnTo>
                  <a:pt x="374845" y="457200"/>
                </a:lnTo>
                <a:lnTo>
                  <a:pt x="340712" y="419100"/>
                </a:lnTo>
                <a:lnTo>
                  <a:pt x="307110" y="393700"/>
                </a:lnTo>
                <a:lnTo>
                  <a:pt x="274045" y="368300"/>
                </a:lnTo>
                <a:lnTo>
                  <a:pt x="241526" y="330200"/>
                </a:lnTo>
                <a:lnTo>
                  <a:pt x="209561" y="304800"/>
                </a:lnTo>
                <a:lnTo>
                  <a:pt x="178159" y="266700"/>
                </a:lnTo>
                <a:lnTo>
                  <a:pt x="147326" y="241300"/>
                </a:lnTo>
                <a:lnTo>
                  <a:pt x="117073" y="203200"/>
                </a:lnTo>
                <a:lnTo>
                  <a:pt x="87405" y="165100"/>
                </a:lnTo>
                <a:lnTo>
                  <a:pt x="58333" y="139700"/>
                </a:lnTo>
                <a:lnTo>
                  <a:pt x="29863" y="101600"/>
                </a:lnTo>
                <a:lnTo>
                  <a:pt x="2004" y="63500"/>
                </a:lnTo>
                <a:lnTo>
                  <a:pt x="0" y="60695"/>
                </a:lnTo>
                <a:lnTo>
                  <a:pt x="0" y="0"/>
                </a:lnTo>
                <a:lnTo>
                  <a:pt x="4011241" y="0"/>
                </a:lnTo>
                <a:lnTo>
                  <a:pt x="3993499" y="25400"/>
                </a:lnTo>
                <a:lnTo>
                  <a:pt x="3966259" y="63500"/>
                </a:lnTo>
                <a:lnTo>
                  <a:pt x="3938400" y="101600"/>
                </a:lnTo>
                <a:lnTo>
                  <a:pt x="3909931" y="139700"/>
                </a:lnTo>
                <a:lnTo>
                  <a:pt x="3880858" y="165100"/>
                </a:lnTo>
                <a:lnTo>
                  <a:pt x="3851191" y="203200"/>
                </a:lnTo>
                <a:lnTo>
                  <a:pt x="3820937" y="241300"/>
                </a:lnTo>
                <a:lnTo>
                  <a:pt x="3790105" y="266700"/>
                </a:lnTo>
                <a:lnTo>
                  <a:pt x="3758702" y="304800"/>
                </a:lnTo>
                <a:lnTo>
                  <a:pt x="3726737" y="330200"/>
                </a:lnTo>
                <a:lnTo>
                  <a:pt x="3694219" y="368300"/>
                </a:lnTo>
                <a:lnTo>
                  <a:pt x="3661154" y="393700"/>
                </a:lnTo>
                <a:lnTo>
                  <a:pt x="3627551" y="419100"/>
                </a:lnTo>
                <a:lnTo>
                  <a:pt x="3593419" y="457200"/>
                </a:lnTo>
                <a:lnTo>
                  <a:pt x="3558765" y="482600"/>
                </a:lnTo>
                <a:lnTo>
                  <a:pt x="3523597" y="508000"/>
                </a:lnTo>
                <a:lnTo>
                  <a:pt x="3451755" y="558800"/>
                </a:lnTo>
                <a:lnTo>
                  <a:pt x="3377955" y="609600"/>
                </a:lnTo>
                <a:lnTo>
                  <a:pt x="3302265" y="660400"/>
                </a:lnTo>
                <a:lnTo>
                  <a:pt x="3224748" y="711200"/>
                </a:lnTo>
                <a:lnTo>
                  <a:pt x="3185325" y="723900"/>
                </a:lnTo>
                <a:lnTo>
                  <a:pt x="3105190" y="774700"/>
                </a:lnTo>
                <a:lnTo>
                  <a:pt x="3064495" y="787400"/>
                </a:lnTo>
                <a:lnTo>
                  <a:pt x="3023392" y="812800"/>
                </a:lnTo>
                <a:lnTo>
                  <a:pt x="2981889" y="825500"/>
                </a:lnTo>
                <a:lnTo>
                  <a:pt x="2939994" y="850900"/>
                </a:lnTo>
                <a:lnTo>
                  <a:pt x="2812042" y="889000"/>
                </a:lnTo>
                <a:lnTo>
                  <a:pt x="2768662" y="914400"/>
                </a:lnTo>
                <a:lnTo>
                  <a:pt x="2546661" y="977900"/>
                </a:lnTo>
                <a:close/>
              </a:path>
              <a:path w="4011295" h="1028700">
                <a:moveTo>
                  <a:pt x="2409670" y="1003300"/>
                </a:moveTo>
                <a:lnTo>
                  <a:pt x="1558593" y="1003300"/>
                </a:lnTo>
                <a:lnTo>
                  <a:pt x="1466967" y="977900"/>
                </a:lnTo>
                <a:lnTo>
                  <a:pt x="2501297" y="977900"/>
                </a:lnTo>
                <a:lnTo>
                  <a:pt x="2409670" y="1003300"/>
                </a:lnTo>
                <a:close/>
              </a:path>
              <a:path w="4011295" h="1028700">
                <a:moveTo>
                  <a:pt x="2316900" y="1016000"/>
                </a:moveTo>
                <a:lnTo>
                  <a:pt x="1651364" y="1016000"/>
                </a:lnTo>
                <a:lnTo>
                  <a:pt x="1604840" y="1003300"/>
                </a:lnTo>
                <a:lnTo>
                  <a:pt x="2363424" y="1003300"/>
                </a:lnTo>
                <a:lnTo>
                  <a:pt x="2316900" y="1016000"/>
                </a:lnTo>
                <a:close/>
              </a:path>
              <a:path w="4011295" h="1028700">
                <a:moveTo>
                  <a:pt x="2223050" y="1028700"/>
                </a:moveTo>
                <a:lnTo>
                  <a:pt x="1745214" y="1028700"/>
                </a:lnTo>
                <a:lnTo>
                  <a:pt x="1698158" y="1016000"/>
                </a:lnTo>
                <a:lnTo>
                  <a:pt x="2270106" y="1016000"/>
                </a:lnTo>
                <a:lnTo>
                  <a:pt x="2223050" y="1028700"/>
                </a:lnTo>
                <a:close/>
              </a:path>
            </a:pathLst>
          </a:custGeom>
          <a:solidFill>
            <a:srgbClr val="E95C2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10596653" y="6818010"/>
            <a:ext cx="4899025" cy="3469004"/>
            <a:chOff x="10596653" y="6818010"/>
            <a:chExt cx="4899025" cy="3469004"/>
          </a:xfrm>
        </p:grpSpPr>
        <p:sp>
          <p:nvSpPr>
            <p:cNvPr id="6" name="object 6"/>
            <p:cNvSpPr/>
            <p:nvPr/>
          </p:nvSpPr>
          <p:spPr>
            <a:xfrm>
              <a:off x="10596653" y="6818010"/>
              <a:ext cx="4899025" cy="3469004"/>
            </a:xfrm>
            <a:custGeom>
              <a:avLst/>
              <a:gdLst/>
              <a:ahLst/>
              <a:cxnLst/>
              <a:rect l="l" t="t" r="r" b="b"/>
              <a:pathLst>
                <a:path w="4899025" h="3469004">
                  <a:moveTo>
                    <a:pt x="2687857" y="12699"/>
                  </a:moveTo>
                  <a:lnTo>
                    <a:pt x="2210563" y="12699"/>
                  </a:lnTo>
                  <a:lnTo>
                    <a:pt x="2257805" y="0"/>
                  </a:lnTo>
                  <a:lnTo>
                    <a:pt x="2640614" y="0"/>
                  </a:lnTo>
                  <a:lnTo>
                    <a:pt x="2687857" y="12699"/>
                  </a:lnTo>
                  <a:close/>
                </a:path>
                <a:path w="4899025" h="3469004">
                  <a:moveTo>
                    <a:pt x="2781553" y="25399"/>
                  </a:moveTo>
                  <a:lnTo>
                    <a:pt x="2116866" y="25399"/>
                  </a:lnTo>
                  <a:lnTo>
                    <a:pt x="2163580" y="12699"/>
                  </a:lnTo>
                  <a:lnTo>
                    <a:pt x="2734839" y="12699"/>
                  </a:lnTo>
                  <a:lnTo>
                    <a:pt x="2781553" y="25399"/>
                  </a:lnTo>
                  <a:close/>
                </a:path>
                <a:path w="4899025" h="3469004">
                  <a:moveTo>
                    <a:pt x="2874140" y="38099"/>
                  </a:moveTo>
                  <a:lnTo>
                    <a:pt x="2024280" y="38099"/>
                  </a:lnTo>
                  <a:lnTo>
                    <a:pt x="2070430" y="25399"/>
                  </a:lnTo>
                  <a:lnTo>
                    <a:pt x="2827990" y="25399"/>
                  </a:lnTo>
                  <a:lnTo>
                    <a:pt x="2874140" y="38099"/>
                  </a:lnTo>
                  <a:close/>
                </a:path>
                <a:path w="4899025" h="3469004">
                  <a:moveTo>
                    <a:pt x="4674385" y="3468989"/>
                  </a:moveTo>
                  <a:lnTo>
                    <a:pt x="224035" y="3468989"/>
                  </a:lnTo>
                  <a:lnTo>
                    <a:pt x="210551" y="3441699"/>
                  </a:lnTo>
                  <a:lnTo>
                    <a:pt x="192470" y="3403599"/>
                  </a:lnTo>
                  <a:lnTo>
                    <a:pt x="175143" y="3352799"/>
                  </a:lnTo>
                  <a:lnTo>
                    <a:pt x="158579" y="3314699"/>
                  </a:lnTo>
                  <a:lnTo>
                    <a:pt x="142785" y="3276599"/>
                  </a:lnTo>
                  <a:lnTo>
                    <a:pt x="127770" y="3225799"/>
                  </a:lnTo>
                  <a:lnTo>
                    <a:pt x="113543" y="3187699"/>
                  </a:lnTo>
                  <a:lnTo>
                    <a:pt x="100113" y="3136899"/>
                  </a:lnTo>
                  <a:lnTo>
                    <a:pt x="87487" y="3098799"/>
                  </a:lnTo>
                  <a:lnTo>
                    <a:pt x="75675" y="3047999"/>
                  </a:lnTo>
                  <a:lnTo>
                    <a:pt x="64684" y="3009899"/>
                  </a:lnTo>
                  <a:lnTo>
                    <a:pt x="54524" y="2959099"/>
                  </a:lnTo>
                  <a:lnTo>
                    <a:pt x="45203" y="2920999"/>
                  </a:lnTo>
                  <a:lnTo>
                    <a:pt x="36729" y="2870199"/>
                  </a:lnTo>
                  <a:lnTo>
                    <a:pt x="29111" y="2819399"/>
                  </a:lnTo>
                  <a:lnTo>
                    <a:pt x="22357" y="2781299"/>
                  </a:lnTo>
                  <a:lnTo>
                    <a:pt x="16477" y="2730499"/>
                  </a:lnTo>
                  <a:lnTo>
                    <a:pt x="11477" y="2679699"/>
                  </a:lnTo>
                  <a:lnTo>
                    <a:pt x="7368" y="2641599"/>
                  </a:lnTo>
                  <a:lnTo>
                    <a:pt x="4157" y="2590799"/>
                  </a:lnTo>
                  <a:lnTo>
                    <a:pt x="1853" y="2539999"/>
                  </a:lnTo>
                  <a:lnTo>
                    <a:pt x="464" y="2489199"/>
                  </a:lnTo>
                  <a:lnTo>
                    <a:pt x="0" y="2451099"/>
                  </a:lnTo>
                  <a:lnTo>
                    <a:pt x="464" y="2400299"/>
                  </a:lnTo>
                  <a:lnTo>
                    <a:pt x="1853" y="2349499"/>
                  </a:lnTo>
                  <a:lnTo>
                    <a:pt x="4157" y="2298699"/>
                  </a:lnTo>
                  <a:lnTo>
                    <a:pt x="7368" y="2260599"/>
                  </a:lnTo>
                  <a:lnTo>
                    <a:pt x="11477" y="2209799"/>
                  </a:lnTo>
                  <a:lnTo>
                    <a:pt x="16477" y="2158999"/>
                  </a:lnTo>
                  <a:lnTo>
                    <a:pt x="22357" y="2108199"/>
                  </a:lnTo>
                  <a:lnTo>
                    <a:pt x="29111" y="2070099"/>
                  </a:lnTo>
                  <a:lnTo>
                    <a:pt x="36729" y="2019299"/>
                  </a:lnTo>
                  <a:lnTo>
                    <a:pt x="45203" y="1981199"/>
                  </a:lnTo>
                  <a:lnTo>
                    <a:pt x="54524" y="1930399"/>
                  </a:lnTo>
                  <a:lnTo>
                    <a:pt x="64684" y="1879599"/>
                  </a:lnTo>
                  <a:lnTo>
                    <a:pt x="75675" y="1841499"/>
                  </a:lnTo>
                  <a:lnTo>
                    <a:pt x="87487" y="1790699"/>
                  </a:lnTo>
                  <a:lnTo>
                    <a:pt x="100113" y="1752599"/>
                  </a:lnTo>
                  <a:lnTo>
                    <a:pt x="113543" y="1701799"/>
                  </a:lnTo>
                  <a:lnTo>
                    <a:pt x="127770" y="1663699"/>
                  </a:lnTo>
                  <a:lnTo>
                    <a:pt x="142785" y="1625599"/>
                  </a:lnTo>
                  <a:lnTo>
                    <a:pt x="158579" y="1574799"/>
                  </a:lnTo>
                  <a:lnTo>
                    <a:pt x="175143" y="1536699"/>
                  </a:lnTo>
                  <a:lnTo>
                    <a:pt x="192470" y="1498599"/>
                  </a:lnTo>
                  <a:lnTo>
                    <a:pt x="210551" y="1447799"/>
                  </a:lnTo>
                  <a:lnTo>
                    <a:pt x="229377" y="1409699"/>
                  </a:lnTo>
                  <a:lnTo>
                    <a:pt x="248940" y="1371599"/>
                  </a:lnTo>
                  <a:lnTo>
                    <a:pt x="269231" y="1333499"/>
                  </a:lnTo>
                  <a:lnTo>
                    <a:pt x="290241" y="1295399"/>
                  </a:lnTo>
                  <a:lnTo>
                    <a:pt x="311963" y="1244599"/>
                  </a:lnTo>
                  <a:lnTo>
                    <a:pt x="334388" y="1206499"/>
                  </a:lnTo>
                  <a:lnTo>
                    <a:pt x="357507" y="1168399"/>
                  </a:lnTo>
                  <a:lnTo>
                    <a:pt x="381312" y="1130299"/>
                  </a:lnTo>
                  <a:lnTo>
                    <a:pt x="405794" y="1092199"/>
                  </a:lnTo>
                  <a:lnTo>
                    <a:pt x="430944" y="1054099"/>
                  </a:lnTo>
                  <a:lnTo>
                    <a:pt x="456755" y="1015999"/>
                  </a:lnTo>
                  <a:lnTo>
                    <a:pt x="483217" y="990599"/>
                  </a:lnTo>
                  <a:lnTo>
                    <a:pt x="510323" y="952499"/>
                  </a:lnTo>
                  <a:lnTo>
                    <a:pt x="538063" y="914399"/>
                  </a:lnTo>
                  <a:lnTo>
                    <a:pt x="566430" y="876299"/>
                  </a:lnTo>
                  <a:lnTo>
                    <a:pt x="595414" y="850899"/>
                  </a:lnTo>
                  <a:lnTo>
                    <a:pt x="625007" y="812799"/>
                  </a:lnTo>
                  <a:lnTo>
                    <a:pt x="655201" y="774699"/>
                  </a:lnTo>
                  <a:lnTo>
                    <a:pt x="685987" y="749299"/>
                  </a:lnTo>
                  <a:lnTo>
                    <a:pt x="717356" y="711199"/>
                  </a:lnTo>
                  <a:lnTo>
                    <a:pt x="749301" y="685799"/>
                  </a:lnTo>
                  <a:lnTo>
                    <a:pt x="781812" y="647699"/>
                  </a:lnTo>
                  <a:lnTo>
                    <a:pt x="814882" y="622299"/>
                  </a:lnTo>
                  <a:lnTo>
                    <a:pt x="848501" y="596899"/>
                  </a:lnTo>
                  <a:lnTo>
                    <a:pt x="882661" y="558799"/>
                  </a:lnTo>
                  <a:lnTo>
                    <a:pt x="917353" y="533399"/>
                  </a:lnTo>
                  <a:lnTo>
                    <a:pt x="952570" y="507999"/>
                  </a:lnTo>
                  <a:lnTo>
                    <a:pt x="1024542" y="457199"/>
                  </a:lnTo>
                  <a:lnTo>
                    <a:pt x="1098507" y="406399"/>
                  </a:lnTo>
                  <a:lnTo>
                    <a:pt x="1174399" y="355599"/>
                  </a:lnTo>
                  <a:lnTo>
                    <a:pt x="1252149" y="304799"/>
                  </a:lnTo>
                  <a:lnTo>
                    <a:pt x="1291700" y="292099"/>
                  </a:lnTo>
                  <a:lnTo>
                    <a:pt x="1372109" y="241299"/>
                  </a:lnTo>
                  <a:lnTo>
                    <a:pt x="1412951" y="228599"/>
                  </a:lnTo>
                  <a:lnTo>
                    <a:pt x="1454206" y="203199"/>
                  </a:lnTo>
                  <a:lnTo>
                    <a:pt x="1537923" y="177799"/>
                  </a:lnTo>
                  <a:lnTo>
                    <a:pt x="1580368" y="152399"/>
                  </a:lnTo>
                  <a:lnTo>
                    <a:pt x="1978423" y="38099"/>
                  </a:lnTo>
                  <a:lnTo>
                    <a:pt x="2919996" y="38099"/>
                  </a:lnTo>
                  <a:lnTo>
                    <a:pt x="3318052" y="152399"/>
                  </a:lnTo>
                  <a:lnTo>
                    <a:pt x="3360496" y="177799"/>
                  </a:lnTo>
                  <a:lnTo>
                    <a:pt x="3444213" y="203199"/>
                  </a:lnTo>
                  <a:lnTo>
                    <a:pt x="3485469" y="228599"/>
                  </a:lnTo>
                  <a:lnTo>
                    <a:pt x="3526311" y="241299"/>
                  </a:lnTo>
                  <a:lnTo>
                    <a:pt x="3606720" y="292099"/>
                  </a:lnTo>
                  <a:lnTo>
                    <a:pt x="3646270" y="304799"/>
                  </a:lnTo>
                  <a:lnTo>
                    <a:pt x="3724020" y="355599"/>
                  </a:lnTo>
                  <a:lnTo>
                    <a:pt x="3799912" y="406399"/>
                  </a:lnTo>
                  <a:lnTo>
                    <a:pt x="3873878" y="457199"/>
                  </a:lnTo>
                  <a:lnTo>
                    <a:pt x="3945849" y="507999"/>
                  </a:lnTo>
                  <a:lnTo>
                    <a:pt x="3981066" y="533399"/>
                  </a:lnTo>
                  <a:lnTo>
                    <a:pt x="4015759" y="558799"/>
                  </a:lnTo>
                  <a:lnTo>
                    <a:pt x="4049919" y="596899"/>
                  </a:lnTo>
                  <a:lnTo>
                    <a:pt x="4083538" y="622299"/>
                  </a:lnTo>
                  <a:lnTo>
                    <a:pt x="4116607" y="647699"/>
                  </a:lnTo>
                  <a:lnTo>
                    <a:pt x="4149119" y="685799"/>
                  </a:lnTo>
                  <a:lnTo>
                    <a:pt x="4181063" y="711199"/>
                  </a:lnTo>
                  <a:lnTo>
                    <a:pt x="4212433" y="749299"/>
                  </a:lnTo>
                  <a:lnTo>
                    <a:pt x="4243219" y="774699"/>
                  </a:lnTo>
                  <a:lnTo>
                    <a:pt x="4273413" y="812799"/>
                  </a:lnTo>
                  <a:lnTo>
                    <a:pt x="4303006" y="850899"/>
                  </a:lnTo>
                  <a:lnTo>
                    <a:pt x="4331990" y="876299"/>
                  </a:lnTo>
                  <a:lnTo>
                    <a:pt x="4360356" y="914399"/>
                  </a:lnTo>
                  <a:lnTo>
                    <a:pt x="4388097" y="952499"/>
                  </a:lnTo>
                  <a:lnTo>
                    <a:pt x="4415202" y="990599"/>
                  </a:lnTo>
                  <a:lnTo>
                    <a:pt x="4441665" y="1015999"/>
                  </a:lnTo>
                  <a:lnTo>
                    <a:pt x="4467475" y="1054099"/>
                  </a:lnTo>
                  <a:lnTo>
                    <a:pt x="4492626" y="1092199"/>
                  </a:lnTo>
                  <a:lnTo>
                    <a:pt x="4517108" y="1130299"/>
                  </a:lnTo>
                  <a:lnTo>
                    <a:pt x="4540913" y="1168399"/>
                  </a:lnTo>
                  <a:lnTo>
                    <a:pt x="4564031" y="1206499"/>
                  </a:lnTo>
                  <a:lnTo>
                    <a:pt x="4586456" y="1244599"/>
                  </a:lnTo>
                  <a:lnTo>
                    <a:pt x="4608178" y="1295399"/>
                  </a:lnTo>
                  <a:lnTo>
                    <a:pt x="4629189" y="1333499"/>
                  </a:lnTo>
                  <a:lnTo>
                    <a:pt x="4649480" y="1371599"/>
                  </a:lnTo>
                  <a:lnTo>
                    <a:pt x="4669043" y="1409699"/>
                  </a:lnTo>
                  <a:lnTo>
                    <a:pt x="4687869" y="1447799"/>
                  </a:lnTo>
                  <a:lnTo>
                    <a:pt x="4705949" y="1498599"/>
                  </a:lnTo>
                  <a:lnTo>
                    <a:pt x="4723276" y="1536699"/>
                  </a:lnTo>
                  <a:lnTo>
                    <a:pt x="4739841" y="1574799"/>
                  </a:lnTo>
                  <a:lnTo>
                    <a:pt x="4755635" y="1625599"/>
                  </a:lnTo>
                  <a:lnTo>
                    <a:pt x="4770650" y="1663699"/>
                  </a:lnTo>
                  <a:lnTo>
                    <a:pt x="4784876" y="1701799"/>
                  </a:lnTo>
                  <a:lnTo>
                    <a:pt x="4798307" y="1752599"/>
                  </a:lnTo>
                  <a:lnTo>
                    <a:pt x="4810932" y="1790699"/>
                  </a:lnTo>
                  <a:lnTo>
                    <a:pt x="4822745" y="1841499"/>
                  </a:lnTo>
                  <a:lnTo>
                    <a:pt x="4833735" y="1879599"/>
                  </a:lnTo>
                  <a:lnTo>
                    <a:pt x="4843895" y="1930399"/>
                  </a:lnTo>
                  <a:lnTo>
                    <a:pt x="4853217" y="1981199"/>
                  </a:lnTo>
                  <a:lnTo>
                    <a:pt x="4861690" y="2019299"/>
                  </a:lnTo>
                  <a:lnTo>
                    <a:pt x="4869309" y="2070099"/>
                  </a:lnTo>
                  <a:lnTo>
                    <a:pt x="4876062" y="2108199"/>
                  </a:lnTo>
                  <a:lnTo>
                    <a:pt x="4881943" y="2158999"/>
                  </a:lnTo>
                  <a:lnTo>
                    <a:pt x="4886942" y="2209799"/>
                  </a:lnTo>
                  <a:lnTo>
                    <a:pt x="4891052" y="2260599"/>
                  </a:lnTo>
                  <a:lnTo>
                    <a:pt x="4894263" y="2298699"/>
                  </a:lnTo>
                  <a:lnTo>
                    <a:pt x="4896567" y="2349499"/>
                  </a:lnTo>
                  <a:lnTo>
                    <a:pt x="4897956" y="2400299"/>
                  </a:lnTo>
                  <a:lnTo>
                    <a:pt x="4898420" y="2451120"/>
                  </a:lnTo>
                  <a:lnTo>
                    <a:pt x="4897956" y="2489199"/>
                  </a:lnTo>
                  <a:lnTo>
                    <a:pt x="4896567" y="2539999"/>
                  </a:lnTo>
                  <a:lnTo>
                    <a:pt x="4894263" y="2590799"/>
                  </a:lnTo>
                  <a:lnTo>
                    <a:pt x="4891052" y="2641599"/>
                  </a:lnTo>
                  <a:lnTo>
                    <a:pt x="4886942" y="2679699"/>
                  </a:lnTo>
                  <a:lnTo>
                    <a:pt x="4881943" y="2730499"/>
                  </a:lnTo>
                  <a:lnTo>
                    <a:pt x="4876062" y="2781299"/>
                  </a:lnTo>
                  <a:lnTo>
                    <a:pt x="4869309" y="2819399"/>
                  </a:lnTo>
                  <a:lnTo>
                    <a:pt x="4861690" y="2870199"/>
                  </a:lnTo>
                  <a:lnTo>
                    <a:pt x="4853217" y="2920999"/>
                  </a:lnTo>
                  <a:lnTo>
                    <a:pt x="4843895" y="2959099"/>
                  </a:lnTo>
                  <a:lnTo>
                    <a:pt x="4833735" y="3009899"/>
                  </a:lnTo>
                  <a:lnTo>
                    <a:pt x="4822745" y="3047999"/>
                  </a:lnTo>
                  <a:lnTo>
                    <a:pt x="4810932" y="3098799"/>
                  </a:lnTo>
                  <a:lnTo>
                    <a:pt x="4798307" y="3136899"/>
                  </a:lnTo>
                  <a:lnTo>
                    <a:pt x="4784876" y="3187699"/>
                  </a:lnTo>
                  <a:lnTo>
                    <a:pt x="4770650" y="3225799"/>
                  </a:lnTo>
                  <a:lnTo>
                    <a:pt x="4755635" y="3276599"/>
                  </a:lnTo>
                  <a:lnTo>
                    <a:pt x="4739841" y="3314699"/>
                  </a:lnTo>
                  <a:lnTo>
                    <a:pt x="4723276" y="3352799"/>
                  </a:lnTo>
                  <a:lnTo>
                    <a:pt x="4705949" y="3403599"/>
                  </a:lnTo>
                  <a:lnTo>
                    <a:pt x="4687869" y="3441699"/>
                  </a:lnTo>
                  <a:lnTo>
                    <a:pt x="4674385" y="3468989"/>
                  </a:lnTo>
                  <a:close/>
                </a:path>
              </a:pathLst>
            </a:custGeom>
            <a:solidFill>
              <a:srgbClr val="F4F0EC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502816" y="7715249"/>
              <a:ext cx="3086100" cy="2571750"/>
            </a:xfrm>
            <a:custGeom>
              <a:avLst/>
              <a:gdLst/>
              <a:ahLst/>
              <a:cxnLst/>
              <a:rect l="l" t="t" r="r" b="b"/>
              <a:pathLst>
                <a:path w="3086100" h="2571750">
                  <a:moveTo>
                    <a:pt x="2692980" y="2571749"/>
                  </a:moveTo>
                  <a:lnTo>
                    <a:pt x="393118" y="2571749"/>
                  </a:lnTo>
                  <a:lnTo>
                    <a:pt x="375818" y="2552333"/>
                  </a:lnTo>
                  <a:lnTo>
                    <a:pt x="347034" y="2518087"/>
                  </a:lnTo>
                  <a:lnTo>
                    <a:pt x="319234" y="2483007"/>
                  </a:lnTo>
                  <a:lnTo>
                    <a:pt x="292441" y="2447112"/>
                  </a:lnTo>
                  <a:lnTo>
                    <a:pt x="266675" y="2410424"/>
                  </a:lnTo>
                  <a:lnTo>
                    <a:pt x="241958" y="2372965"/>
                  </a:lnTo>
                  <a:lnTo>
                    <a:pt x="218311" y="2334756"/>
                  </a:lnTo>
                  <a:lnTo>
                    <a:pt x="195756" y="2295818"/>
                  </a:lnTo>
                  <a:lnTo>
                    <a:pt x="174314" y="2256172"/>
                  </a:lnTo>
                  <a:lnTo>
                    <a:pt x="154005" y="2215841"/>
                  </a:lnTo>
                  <a:lnTo>
                    <a:pt x="134853" y="2174845"/>
                  </a:lnTo>
                  <a:lnTo>
                    <a:pt x="116877" y="2133205"/>
                  </a:lnTo>
                  <a:lnTo>
                    <a:pt x="100100" y="2090943"/>
                  </a:lnTo>
                  <a:lnTo>
                    <a:pt x="84542" y="2048081"/>
                  </a:lnTo>
                  <a:lnTo>
                    <a:pt x="70225" y="2004639"/>
                  </a:lnTo>
                  <a:lnTo>
                    <a:pt x="57170" y="1960639"/>
                  </a:lnTo>
                  <a:lnTo>
                    <a:pt x="45399" y="1916103"/>
                  </a:lnTo>
                  <a:lnTo>
                    <a:pt x="34932" y="1871051"/>
                  </a:lnTo>
                  <a:lnTo>
                    <a:pt x="25792" y="1825505"/>
                  </a:lnTo>
                  <a:lnTo>
                    <a:pt x="18000" y="1779486"/>
                  </a:lnTo>
                  <a:lnTo>
                    <a:pt x="11576" y="1733016"/>
                  </a:lnTo>
                  <a:lnTo>
                    <a:pt x="6543" y="1686116"/>
                  </a:lnTo>
                  <a:lnTo>
                    <a:pt x="2922" y="1638808"/>
                  </a:lnTo>
                  <a:lnTo>
                    <a:pt x="733" y="1591111"/>
                  </a:lnTo>
                  <a:lnTo>
                    <a:pt x="0" y="1543085"/>
                  </a:lnTo>
                  <a:lnTo>
                    <a:pt x="733" y="1494987"/>
                  </a:lnTo>
                  <a:lnTo>
                    <a:pt x="2922" y="1447291"/>
                  </a:lnTo>
                  <a:lnTo>
                    <a:pt x="6543" y="1399983"/>
                  </a:lnTo>
                  <a:lnTo>
                    <a:pt x="11576" y="1353083"/>
                  </a:lnTo>
                  <a:lnTo>
                    <a:pt x="18000" y="1306613"/>
                  </a:lnTo>
                  <a:lnTo>
                    <a:pt x="25792" y="1260594"/>
                  </a:lnTo>
                  <a:lnTo>
                    <a:pt x="34932" y="1215048"/>
                  </a:lnTo>
                  <a:lnTo>
                    <a:pt x="45399" y="1169996"/>
                  </a:lnTo>
                  <a:lnTo>
                    <a:pt x="57170" y="1125460"/>
                  </a:lnTo>
                  <a:lnTo>
                    <a:pt x="70225" y="1081460"/>
                  </a:lnTo>
                  <a:lnTo>
                    <a:pt x="84542" y="1038018"/>
                  </a:lnTo>
                  <a:lnTo>
                    <a:pt x="100100" y="995155"/>
                  </a:lnTo>
                  <a:lnTo>
                    <a:pt x="116877" y="952894"/>
                  </a:lnTo>
                  <a:lnTo>
                    <a:pt x="134853" y="911254"/>
                  </a:lnTo>
                  <a:lnTo>
                    <a:pt x="154005" y="870258"/>
                  </a:lnTo>
                  <a:lnTo>
                    <a:pt x="174314" y="829926"/>
                  </a:lnTo>
                  <a:lnTo>
                    <a:pt x="195756" y="790281"/>
                  </a:lnTo>
                  <a:lnTo>
                    <a:pt x="218311" y="751343"/>
                  </a:lnTo>
                  <a:lnTo>
                    <a:pt x="241958" y="713134"/>
                  </a:lnTo>
                  <a:lnTo>
                    <a:pt x="266675" y="675675"/>
                  </a:lnTo>
                  <a:lnTo>
                    <a:pt x="292441" y="638987"/>
                  </a:lnTo>
                  <a:lnTo>
                    <a:pt x="319234" y="603092"/>
                  </a:lnTo>
                  <a:lnTo>
                    <a:pt x="347034" y="568012"/>
                  </a:lnTo>
                  <a:lnTo>
                    <a:pt x="375818" y="533766"/>
                  </a:lnTo>
                  <a:lnTo>
                    <a:pt x="405566" y="500378"/>
                  </a:lnTo>
                  <a:lnTo>
                    <a:pt x="436256" y="467867"/>
                  </a:lnTo>
                  <a:lnTo>
                    <a:pt x="467867" y="436257"/>
                  </a:lnTo>
                  <a:lnTo>
                    <a:pt x="500377" y="405567"/>
                  </a:lnTo>
                  <a:lnTo>
                    <a:pt x="533766" y="375819"/>
                  </a:lnTo>
                  <a:lnTo>
                    <a:pt x="568011" y="347034"/>
                  </a:lnTo>
                  <a:lnTo>
                    <a:pt x="603092" y="319235"/>
                  </a:lnTo>
                  <a:lnTo>
                    <a:pt x="638987" y="292441"/>
                  </a:lnTo>
                  <a:lnTo>
                    <a:pt x="675674" y="266676"/>
                  </a:lnTo>
                  <a:lnTo>
                    <a:pt x="713133" y="241959"/>
                  </a:lnTo>
                  <a:lnTo>
                    <a:pt x="751343" y="218312"/>
                  </a:lnTo>
                  <a:lnTo>
                    <a:pt x="790281" y="195756"/>
                  </a:lnTo>
                  <a:lnTo>
                    <a:pt x="829926" y="174314"/>
                  </a:lnTo>
                  <a:lnTo>
                    <a:pt x="870257" y="154006"/>
                  </a:lnTo>
                  <a:lnTo>
                    <a:pt x="911254" y="134853"/>
                  </a:lnTo>
                  <a:lnTo>
                    <a:pt x="952893" y="116878"/>
                  </a:lnTo>
                  <a:lnTo>
                    <a:pt x="995155" y="100100"/>
                  </a:lnTo>
                  <a:lnTo>
                    <a:pt x="1038017" y="84542"/>
                  </a:lnTo>
                  <a:lnTo>
                    <a:pt x="1081459" y="70225"/>
                  </a:lnTo>
                  <a:lnTo>
                    <a:pt x="1125459" y="57170"/>
                  </a:lnTo>
                  <a:lnTo>
                    <a:pt x="1169996" y="45399"/>
                  </a:lnTo>
                  <a:lnTo>
                    <a:pt x="1215048" y="34933"/>
                  </a:lnTo>
                  <a:lnTo>
                    <a:pt x="1260594" y="25793"/>
                  </a:lnTo>
                  <a:lnTo>
                    <a:pt x="1306612" y="18000"/>
                  </a:lnTo>
                  <a:lnTo>
                    <a:pt x="1353082" y="11577"/>
                  </a:lnTo>
                  <a:lnTo>
                    <a:pt x="1399982" y="6544"/>
                  </a:lnTo>
                  <a:lnTo>
                    <a:pt x="1447291" y="2922"/>
                  </a:lnTo>
                  <a:lnTo>
                    <a:pt x="1494987" y="734"/>
                  </a:lnTo>
                  <a:lnTo>
                    <a:pt x="1543045" y="0"/>
                  </a:lnTo>
                  <a:lnTo>
                    <a:pt x="1591111" y="734"/>
                  </a:lnTo>
                  <a:lnTo>
                    <a:pt x="1638807" y="2922"/>
                  </a:lnTo>
                  <a:lnTo>
                    <a:pt x="1686116" y="6544"/>
                  </a:lnTo>
                  <a:lnTo>
                    <a:pt x="1733016" y="11577"/>
                  </a:lnTo>
                  <a:lnTo>
                    <a:pt x="1779486" y="18000"/>
                  </a:lnTo>
                  <a:lnTo>
                    <a:pt x="1825505" y="25793"/>
                  </a:lnTo>
                  <a:lnTo>
                    <a:pt x="1871051" y="34933"/>
                  </a:lnTo>
                  <a:lnTo>
                    <a:pt x="1916102" y="45399"/>
                  </a:lnTo>
                  <a:lnTo>
                    <a:pt x="1960639" y="57170"/>
                  </a:lnTo>
                  <a:lnTo>
                    <a:pt x="2004639" y="70225"/>
                  </a:lnTo>
                  <a:lnTo>
                    <a:pt x="2048081" y="84542"/>
                  </a:lnTo>
                  <a:lnTo>
                    <a:pt x="2090943" y="100100"/>
                  </a:lnTo>
                  <a:lnTo>
                    <a:pt x="2133205" y="116878"/>
                  </a:lnTo>
                  <a:lnTo>
                    <a:pt x="2174844" y="134853"/>
                  </a:lnTo>
                  <a:lnTo>
                    <a:pt x="2215841" y="154006"/>
                  </a:lnTo>
                  <a:lnTo>
                    <a:pt x="2256172" y="174314"/>
                  </a:lnTo>
                  <a:lnTo>
                    <a:pt x="2295818" y="195756"/>
                  </a:lnTo>
                  <a:lnTo>
                    <a:pt x="2334755" y="218312"/>
                  </a:lnTo>
                  <a:lnTo>
                    <a:pt x="2372965" y="241959"/>
                  </a:lnTo>
                  <a:lnTo>
                    <a:pt x="2410424" y="266676"/>
                  </a:lnTo>
                  <a:lnTo>
                    <a:pt x="2447111" y="292441"/>
                  </a:lnTo>
                  <a:lnTo>
                    <a:pt x="2483006" y="319235"/>
                  </a:lnTo>
                  <a:lnTo>
                    <a:pt x="2518087" y="347034"/>
                  </a:lnTo>
                  <a:lnTo>
                    <a:pt x="2552332" y="375819"/>
                  </a:lnTo>
                  <a:lnTo>
                    <a:pt x="2585721" y="405567"/>
                  </a:lnTo>
                  <a:lnTo>
                    <a:pt x="2618231" y="436257"/>
                  </a:lnTo>
                  <a:lnTo>
                    <a:pt x="2649842" y="467867"/>
                  </a:lnTo>
                  <a:lnTo>
                    <a:pt x="2680532" y="500378"/>
                  </a:lnTo>
                  <a:lnTo>
                    <a:pt x="2710280" y="533766"/>
                  </a:lnTo>
                  <a:lnTo>
                    <a:pt x="2739064" y="568012"/>
                  </a:lnTo>
                  <a:lnTo>
                    <a:pt x="2766864" y="603092"/>
                  </a:lnTo>
                  <a:lnTo>
                    <a:pt x="2793657" y="638987"/>
                  </a:lnTo>
                  <a:lnTo>
                    <a:pt x="2819423" y="675675"/>
                  </a:lnTo>
                  <a:lnTo>
                    <a:pt x="2844140" y="713134"/>
                  </a:lnTo>
                  <a:lnTo>
                    <a:pt x="2867787" y="751343"/>
                  </a:lnTo>
                  <a:lnTo>
                    <a:pt x="2890342" y="790281"/>
                  </a:lnTo>
                  <a:lnTo>
                    <a:pt x="2911784" y="829926"/>
                  </a:lnTo>
                  <a:lnTo>
                    <a:pt x="2932093" y="870258"/>
                  </a:lnTo>
                  <a:lnTo>
                    <a:pt x="2951245" y="911254"/>
                  </a:lnTo>
                  <a:lnTo>
                    <a:pt x="2969221" y="952894"/>
                  </a:lnTo>
                  <a:lnTo>
                    <a:pt x="2985998" y="995155"/>
                  </a:lnTo>
                  <a:lnTo>
                    <a:pt x="3001556" y="1038018"/>
                  </a:lnTo>
                  <a:lnTo>
                    <a:pt x="3015873" y="1081460"/>
                  </a:lnTo>
                  <a:lnTo>
                    <a:pt x="3028928" y="1125460"/>
                  </a:lnTo>
                  <a:lnTo>
                    <a:pt x="3040699" y="1169996"/>
                  </a:lnTo>
                  <a:lnTo>
                    <a:pt x="3051166" y="1215048"/>
                  </a:lnTo>
                  <a:lnTo>
                    <a:pt x="3060306" y="1260594"/>
                  </a:lnTo>
                  <a:lnTo>
                    <a:pt x="3068098" y="1306613"/>
                  </a:lnTo>
                  <a:lnTo>
                    <a:pt x="3074521" y="1353083"/>
                  </a:lnTo>
                  <a:lnTo>
                    <a:pt x="3079555" y="1399983"/>
                  </a:lnTo>
                  <a:lnTo>
                    <a:pt x="3083176" y="1447291"/>
                  </a:lnTo>
                  <a:lnTo>
                    <a:pt x="3085365" y="1494987"/>
                  </a:lnTo>
                  <a:lnTo>
                    <a:pt x="3086098" y="1543014"/>
                  </a:lnTo>
                  <a:lnTo>
                    <a:pt x="3085365" y="1591111"/>
                  </a:lnTo>
                  <a:lnTo>
                    <a:pt x="3083176" y="1638808"/>
                  </a:lnTo>
                  <a:lnTo>
                    <a:pt x="3079555" y="1686116"/>
                  </a:lnTo>
                  <a:lnTo>
                    <a:pt x="3074521" y="1733016"/>
                  </a:lnTo>
                  <a:lnTo>
                    <a:pt x="3068098" y="1779486"/>
                  </a:lnTo>
                  <a:lnTo>
                    <a:pt x="3060306" y="1825505"/>
                  </a:lnTo>
                  <a:lnTo>
                    <a:pt x="3051166" y="1871051"/>
                  </a:lnTo>
                  <a:lnTo>
                    <a:pt x="3040699" y="1916103"/>
                  </a:lnTo>
                  <a:lnTo>
                    <a:pt x="3028928" y="1960639"/>
                  </a:lnTo>
                  <a:lnTo>
                    <a:pt x="3015873" y="2004639"/>
                  </a:lnTo>
                  <a:lnTo>
                    <a:pt x="3001556" y="2048081"/>
                  </a:lnTo>
                  <a:lnTo>
                    <a:pt x="2985998" y="2090943"/>
                  </a:lnTo>
                  <a:lnTo>
                    <a:pt x="2969221" y="2133205"/>
                  </a:lnTo>
                  <a:lnTo>
                    <a:pt x="2951245" y="2174845"/>
                  </a:lnTo>
                  <a:lnTo>
                    <a:pt x="2932093" y="2215841"/>
                  </a:lnTo>
                  <a:lnTo>
                    <a:pt x="2911784" y="2256172"/>
                  </a:lnTo>
                  <a:lnTo>
                    <a:pt x="2890342" y="2295818"/>
                  </a:lnTo>
                  <a:lnTo>
                    <a:pt x="2867787" y="2334756"/>
                  </a:lnTo>
                  <a:lnTo>
                    <a:pt x="2844140" y="2372965"/>
                  </a:lnTo>
                  <a:lnTo>
                    <a:pt x="2819423" y="2410424"/>
                  </a:lnTo>
                  <a:lnTo>
                    <a:pt x="2793657" y="2447112"/>
                  </a:lnTo>
                  <a:lnTo>
                    <a:pt x="2766864" y="2483007"/>
                  </a:lnTo>
                  <a:lnTo>
                    <a:pt x="2739064" y="2518087"/>
                  </a:lnTo>
                  <a:lnTo>
                    <a:pt x="2710280" y="2552333"/>
                  </a:lnTo>
                  <a:lnTo>
                    <a:pt x="2692980" y="2571749"/>
                  </a:lnTo>
                  <a:close/>
                </a:path>
              </a:pathLst>
            </a:custGeom>
            <a:solidFill>
              <a:srgbClr val="E95C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272452" y="1039386"/>
            <a:ext cx="8633548" cy="204671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6600" spc="305" dirty="0" smtClean="0">
                <a:latin typeface="Tahoma"/>
                <a:cs typeface="Tahoma"/>
              </a:rPr>
              <a:t>M</a:t>
            </a:r>
            <a:r>
              <a:rPr sz="6600" spc="700" dirty="0" smtClean="0">
                <a:latin typeface="Tahoma"/>
                <a:cs typeface="Tahoma"/>
              </a:rPr>
              <a:t>a</a:t>
            </a:r>
            <a:r>
              <a:rPr sz="6600" spc="250" dirty="0" smtClean="0">
                <a:latin typeface="Tahoma"/>
                <a:cs typeface="Tahoma"/>
              </a:rPr>
              <a:t>x</a:t>
            </a:r>
            <a:r>
              <a:rPr lang="en-US" sz="6600" spc="250" dirty="0" smtClean="0">
                <a:latin typeface="Tahoma"/>
                <a:cs typeface="Tahoma"/>
              </a:rPr>
              <a:t> </a:t>
            </a:r>
            <a:r>
              <a:rPr sz="6600" spc="-1300" dirty="0" smtClean="0">
                <a:latin typeface="Tahoma"/>
                <a:cs typeface="Tahoma"/>
              </a:rPr>
              <a:t> </a:t>
            </a:r>
            <a:r>
              <a:rPr sz="6600" spc="-260" dirty="0" smtClean="0">
                <a:latin typeface="Tahoma"/>
                <a:cs typeface="Tahoma"/>
              </a:rPr>
              <a:t>S</a:t>
            </a:r>
            <a:r>
              <a:rPr sz="6600" spc="100" dirty="0" smtClean="0">
                <a:latin typeface="Tahoma"/>
                <a:cs typeface="Tahoma"/>
              </a:rPr>
              <a:t>e</a:t>
            </a:r>
            <a:r>
              <a:rPr sz="6600" spc="685" dirty="0" smtClean="0">
                <a:latin typeface="Tahoma"/>
                <a:cs typeface="Tahoma"/>
              </a:rPr>
              <a:t>c</a:t>
            </a:r>
            <a:r>
              <a:rPr sz="6600" spc="-75" dirty="0" smtClean="0">
                <a:latin typeface="Tahoma"/>
                <a:cs typeface="Tahoma"/>
              </a:rPr>
              <a:t>t</a:t>
            </a:r>
            <a:r>
              <a:rPr sz="6600" spc="65" dirty="0" smtClean="0">
                <a:latin typeface="Tahoma"/>
                <a:cs typeface="Tahoma"/>
              </a:rPr>
              <a:t>o</a:t>
            </a:r>
            <a:r>
              <a:rPr sz="6600" spc="145" dirty="0" smtClean="0">
                <a:latin typeface="Tahoma"/>
                <a:cs typeface="Tahoma"/>
              </a:rPr>
              <a:t>r</a:t>
            </a:r>
            <a:r>
              <a:rPr lang="en-US" sz="6600" spc="145" dirty="0" smtClean="0">
                <a:latin typeface="Tahoma"/>
                <a:cs typeface="Tahoma"/>
              </a:rPr>
              <a:t> 128 Noida</a:t>
            </a:r>
            <a:endParaRPr sz="660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5277" y="3672423"/>
            <a:ext cx="8056723" cy="581447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>
              <a:lnSpc>
                <a:spcPct val="157700"/>
              </a:lnSpc>
              <a:spcBef>
                <a:spcPts val="3200"/>
              </a:spcBef>
            </a:pPr>
            <a:r>
              <a:rPr sz="2650" spc="15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Are </a:t>
            </a:r>
            <a:r>
              <a:rPr sz="265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you </a:t>
            </a:r>
            <a:r>
              <a:rPr sz="2650" spc="-5" dirty="0">
                <a:solidFill>
                  <a:srgbClr val="F4F0EC"/>
                </a:solidFill>
                <a:latin typeface="Lucida Sans Unicode"/>
                <a:cs typeface="Lucida Sans Unicode"/>
              </a:rPr>
              <a:t>looking </a:t>
            </a:r>
            <a:r>
              <a:rPr sz="2650" spc="-40" dirty="0">
                <a:solidFill>
                  <a:srgbClr val="F4F0EC"/>
                </a:solidFill>
                <a:latin typeface="Lucida Sans Unicode"/>
                <a:cs typeface="Lucida Sans Unicode"/>
              </a:rPr>
              <a:t>for </a:t>
            </a:r>
            <a:r>
              <a:rPr sz="2650" spc="340" dirty="0">
                <a:solidFill>
                  <a:srgbClr val="F4F0EC"/>
                </a:solidFill>
                <a:latin typeface="Lucida Sans Unicode"/>
                <a:cs typeface="Lucida Sans Unicode"/>
              </a:rPr>
              <a:t>a </a:t>
            </a:r>
            <a:r>
              <a:rPr sz="2650" spc="160" dirty="0">
                <a:solidFill>
                  <a:srgbClr val="F4F0EC"/>
                </a:solidFill>
                <a:latin typeface="Lucida Sans Unicode"/>
                <a:cs typeface="Lucida Sans Unicode"/>
              </a:rPr>
              <a:t>place </a:t>
            </a:r>
            <a:r>
              <a:rPr sz="2650" spc="30" dirty="0">
                <a:solidFill>
                  <a:srgbClr val="F4F0EC"/>
                </a:solidFill>
                <a:latin typeface="Lucida Sans Unicode"/>
                <a:cs typeface="Lucida Sans Unicode"/>
              </a:rPr>
              <a:t>to </a:t>
            </a:r>
            <a:r>
              <a:rPr sz="2650" spc="20" dirty="0">
                <a:solidFill>
                  <a:srgbClr val="F4F0EC"/>
                </a:solidFill>
                <a:latin typeface="Lucida Sans Unicode"/>
                <a:cs typeface="Lucida Sans Unicode"/>
              </a:rPr>
              <a:t>live </a:t>
            </a:r>
            <a:r>
              <a:rPr sz="265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in </a:t>
            </a:r>
            <a:r>
              <a:rPr sz="2650" spc="5" dirty="0">
                <a:solidFill>
                  <a:srgbClr val="F4F0EC"/>
                </a:solidFill>
                <a:latin typeface="Lucida Sans Unicode"/>
                <a:cs typeface="Lucida Sans Unicode"/>
              </a:rPr>
              <a:t>Noida, </a:t>
            </a:r>
            <a:r>
              <a:rPr sz="2650" spc="1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100" dirty="0">
                <a:solidFill>
                  <a:srgbClr val="F4F0EC"/>
                </a:solidFill>
                <a:latin typeface="Lucida Sans Unicode"/>
                <a:cs typeface="Lucida Sans Unicode"/>
              </a:rPr>
              <a:t>India? </a:t>
            </a:r>
            <a:r>
              <a:rPr sz="2650" spc="-70" dirty="0">
                <a:solidFill>
                  <a:srgbClr val="F4F0EC"/>
                </a:solidFill>
                <a:latin typeface="Lucida Sans Unicode"/>
                <a:cs typeface="Lucida Sans Unicode"/>
              </a:rPr>
              <a:t>Look </a:t>
            </a:r>
            <a:r>
              <a:rPr sz="26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no </a:t>
            </a:r>
            <a:r>
              <a:rPr sz="2650" spc="-5" dirty="0">
                <a:solidFill>
                  <a:srgbClr val="F4F0EC"/>
                </a:solidFill>
                <a:latin typeface="Lucida Sans Unicode"/>
                <a:cs typeface="Lucida Sans Unicode"/>
              </a:rPr>
              <a:t>further </a:t>
            </a:r>
            <a:r>
              <a:rPr sz="2650" spc="110" dirty="0">
                <a:solidFill>
                  <a:srgbClr val="F4F0EC"/>
                </a:solidFill>
                <a:latin typeface="Lucida Sans Unicode"/>
                <a:cs typeface="Lucida Sans Unicode"/>
              </a:rPr>
              <a:t>than </a:t>
            </a:r>
            <a:r>
              <a:rPr sz="2650" dirty="0">
                <a:solidFill>
                  <a:srgbClr val="F4F0EC"/>
                </a:solidFill>
                <a:latin typeface="Lucida Sans Unicode"/>
                <a:cs typeface="Lucida Sans Unicode"/>
              </a:rPr>
              <a:t>Max </a:t>
            </a:r>
            <a:r>
              <a:rPr sz="2650" spc="90" dirty="0">
                <a:solidFill>
                  <a:srgbClr val="F4F0EC"/>
                </a:solidFill>
                <a:latin typeface="Lucida Sans Unicode"/>
                <a:cs typeface="Lucida Sans Unicode"/>
              </a:rPr>
              <a:t>Sector </a:t>
            </a:r>
            <a:r>
              <a:rPr sz="2650" spc="-320" dirty="0">
                <a:solidFill>
                  <a:srgbClr val="F4F0EC"/>
                </a:solidFill>
                <a:latin typeface="Lucida Sans Unicode"/>
                <a:cs typeface="Lucida Sans Unicode"/>
              </a:rPr>
              <a:t>128 </a:t>
            </a:r>
            <a:r>
              <a:rPr sz="2650" spc="-31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Noida</a:t>
            </a:r>
            <a:r>
              <a:rPr sz="2650" spc="-12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484" dirty="0">
                <a:solidFill>
                  <a:srgbClr val="F4F0EC"/>
                </a:solidFill>
                <a:latin typeface="Lucida Sans Unicode"/>
                <a:cs typeface="Lucida Sans Unicode"/>
              </a:rPr>
              <a:t>–</a:t>
            </a:r>
            <a:r>
              <a:rPr sz="2650" spc="-114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340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650" spc="-12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125" dirty="0">
                <a:solidFill>
                  <a:srgbClr val="F4F0EC"/>
                </a:solidFill>
                <a:latin typeface="Lucida Sans Unicode"/>
                <a:cs typeface="Lucida Sans Unicode"/>
              </a:rPr>
              <a:t>new</a:t>
            </a:r>
            <a:r>
              <a:rPr sz="2650" spc="-114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40" dirty="0">
                <a:solidFill>
                  <a:srgbClr val="F4F0EC"/>
                </a:solidFill>
                <a:latin typeface="Lucida Sans Unicode"/>
                <a:cs typeface="Lucida Sans Unicode"/>
              </a:rPr>
              <a:t>residential</a:t>
            </a:r>
            <a:r>
              <a:rPr sz="2650" spc="-114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105" dirty="0">
                <a:solidFill>
                  <a:srgbClr val="F4F0EC"/>
                </a:solidFill>
                <a:latin typeface="Lucida Sans Unicode"/>
                <a:cs typeface="Lucida Sans Unicode"/>
              </a:rPr>
              <a:t>development</a:t>
            </a:r>
            <a:r>
              <a:rPr sz="2650" spc="-12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that</a:t>
            </a:r>
            <a:r>
              <a:rPr sz="2650" spc="-114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-35" dirty="0">
                <a:solidFill>
                  <a:srgbClr val="F4F0EC"/>
                </a:solidFill>
                <a:latin typeface="Lucida Sans Unicode"/>
                <a:cs typeface="Lucida Sans Unicode"/>
              </a:rPr>
              <a:t>is </a:t>
            </a:r>
            <a:r>
              <a:rPr sz="2650" spc="-8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45" dirty="0">
                <a:solidFill>
                  <a:srgbClr val="F4F0EC"/>
                </a:solidFill>
                <a:latin typeface="Lucida Sans Unicode"/>
                <a:cs typeface="Lucida Sans Unicode"/>
              </a:rPr>
              <a:t>sure </a:t>
            </a:r>
            <a:r>
              <a:rPr sz="2650" spc="30" dirty="0">
                <a:solidFill>
                  <a:srgbClr val="F4F0EC"/>
                </a:solidFill>
                <a:latin typeface="Lucida Sans Unicode"/>
                <a:cs typeface="Lucida Sans Unicode"/>
              </a:rPr>
              <a:t>to </a:t>
            </a:r>
            <a:r>
              <a:rPr sz="2650" spc="-10" dirty="0">
                <a:solidFill>
                  <a:srgbClr val="F4F0EC"/>
                </a:solidFill>
                <a:latin typeface="Lucida Sans Unicode"/>
                <a:cs typeface="Lucida Sans Unicode"/>
              </a:rPr>
              <a:t>offer </a:t>
            </a:r>
            <a:r>
              <a:rPr sz="265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you </a:t>
            </a:r>
            <a:r>
              <a:rPr sz="26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the </a:t>
            </a:r>
            <a:r>
              <a:rPr sz="2650" spc="105" dirty="0">
                <a:solidFill>
                  <a:srgbClr val="F4F0EC"/>
                </a:solidFill>
                <a:latin typeface="Lucida Sans Unicode"/>
                <a:cs typeface="Lucida Sans Unicode"/>
              </a:rPr>
              <a:t>modern </a:t>
            </a:r>
            <a:r>
              <a:rPr sz="2650" spc="5" dirty="0">
                <a:solidFill>
                  <a:srgbClr val="F4F0EC"/>
                </a:solidFill>
                <a:latin typeface="Lucida Sans Unicode"/>
                <a:cs typeface="Lucida Sans Unicode"/>
              </a:rPr>
              <a:t>lifestyle </a:t>
            </a:r>
            <a:r>
              <a:rPr sz="2650" spc="50" dirty="0">
                <a:solidFill>
                  <a:srgbClr val="F4F0EC"/>
                </a:solidFill>
                <a:latin typeface="Lucida Sans Unicode"/>
                <a:cs typeface="Lucida Sans Unicode"/>
              </a:rPr>
              <a:t>you’ve </a:t>
            </a:r>
            <a:r>
              <a:rPr sz="2650" spc="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145" dirty="0">
                <a:solidFill>
                  <a:srgbClr val="F4F0EC"/>
                </a:solidFill>
                <a:latin typeface="Lucida Sans Unicode"/>
                <a:cs typeface="Lucida Sans Unicode"/>
              </a:rPr>
              <a:t>always </a:t>
            </a:r>
            <a:r>
              <a:rPr sz="2650" spc="75" dirty="0">
                <a:solidFill>
                  <a:srgbClr val="F4F0EC"/>
                </a:solidFill>
                <a:latin typeface="Lucida Sans Unicode"/>
                <a:cs typeface="Lucida Sans Unicode"/>
              </a:rPr>
              <a:t>wanted. </a:t>
            </a:r>
            <a:r>
              <a:rPr sz="2650" spc="-60" dirty="0">
                <a:solidFill>
                  <a:srgbClr val="F4F0EC"/>
                </a:solidFill>
                <a:latin typeface="Lucida Sans Unicode"/>
                <a:cs typeface="Lucida Sans Unicode"/>
              </a:rPr>
              <a:t>This </a:t>
            </a:r>
            <a:r>
              <a:rPr sz="2650" spc="45" dirty="0">
                <a:solidFill>
                  <a:srgbClr val="F4F0EC"/>
                </a:solidFill>
                <a:latin typeface="Lucida Sans Unicode"/>
                <a:cs typeface="Lucida Sans Unicode"/>
              </a:rPr>
              <a:t>housing </a:t>
            </a:r>
            <a:r>
              <a:rPr sz="2650" spc="55" dirty="0">
                <a:solidFill>
                  <a:srgbClr val="F4F0EC"/>
                </a:solidFill>
                <a:latin typeface="Lucida Sans Unicode"/>
                <a:cs typeface="Lucida Sans Unicode"/>
              </a:rPr>
              <a:t>project </a:t>
            </a:r>
            <a:r>
              <a:rPr sz="2650" spc="-35" dirty="0">
                <a:solidFill>
                  <a:srgbClr val="F4F0EC"/>
                </a:solidFill>
                <a:latin typeface="Lucida Sans Unicode"/>
                <a:cs typeface="Lucida Sans Unicode"/>
              </a:rPr>
              <a:t>is </a:t>
            </a:r>
            <a:r>
              <a:rPr sz="265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set </a:t>
            </a:r>
            <a:r>
              <a:rPr sz="2650" spc="30" dirty="0">
                <a:solidFill>
                  <a:srgbClr val="F4F0EC"/>
                </a:solidFill>
                <a:latin typeface="Lucida Sans Unicode"/>
                <a:cs typeface="Lucida Sans Unicode"/>
              </a:rPr>
              <a:t>to </a:t>
            </a:r>
            <a:r>
              <a:rPr sz="2650" spc="3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30" dirty="0">
                <a:solidFill>
                  <a:srgbClr val="F4F0EC"/>
                </a:solidFill>
                <a:latin typeface="Lucida Sans Unicode"/>
                <a:cs typeface="Lucida Sans Unicode"/>
              </a:rPr>
              <a:t>bring</a:t>
            </a:r>
            <a:r>
              <a:rPr sz="2650" spc="-13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the</a:t>
            </a:r>
            <a:r>
              <a:rPr sz="2650" spc="-1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80" dirty="0">
                <a:solidFill>
                  <a:srgbClr val="F4F0EC"/>
                </a:solidFill>
                <a:latin typeface="Lucida Sans Unicode"/>
                <a:cs typeface="Lucida Sans Unicode"/>
              </a:rPr>
              <a:t>best</a:t>
            </a:r>
            <a:r>
              <a:rPr sz="2650" spc="-1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-10" dirty="0">
                <a:solidFill>
                  <a:srgbClr val="F4F0EC"/>
                </a:solidFill>
                <a:latin typeface="Lucida Sans Unicode"/>
                <a:cs typeface="Lucida Sans Unicode"/>
              </a:rPr>
              <a:t>of</a:t>
            </a:r>
            <a:r>
              <a:rPr sz="2650" spc="-1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-55" dirty="0">
                <a:solidFill>
                  <a:srgbClr val="F4F0EC"/>
                </a:solidFill>
                <a:latin typeface="Lucida Sans Unicode"/>
                <a:cs typeface="Lucida Sans Unicode"/>
              </a:rPr>
              <a:t>luxury</a:t>
            </a:r>
            <a:r>
              <a:rPr sz="2650" spc="-1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dirty="0">
                <a:solidFill>
                  <a:srgbClr val="F4F0EC"/>
                </a:solidFill>
                <a:latin typeface="Lucida Sans Unicode"/>
                <a:cs typeface="Lucida Sans Unicode"/>
              </a:rPr>
              <a:t>living</a:t>
            </a:r>
            <a:r>
              <a:rPr sz="2650" spc="-13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30" dirty="0">
                <a:solidFill>
                  <a:srgbClr val="F4F0EC"/>
                </a:solidFill>
                <a:latin typeface="Lucida Sans Unicode"/>
                <a:cs typeface="Lucida Sans Unicode"/>
              </a:rPr>
              <a:t>to</a:t>
            </a:r>
            <a:r>
              <a:rPr sz="2650" spc="-1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5" dirty="0">
                <a:solidFill>
                  <a:srgbClr val="F4F0EC"/>
                </a:solidFill>
                <a:latin typeface="Lucida Sans Unicode"/>
                <a:cs typeface="Lucida Sans Unicode"/>
              </a:rPr>
              <a:t>Noida,</a:t>
            </a:r>
            <a:r>
              <a:rPr sz="2650" spc="-1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20" dirty="0">
                <a:solidFill>
                  <a:srgbClr val="F4F0EC"/>
                </a:solidFill>
                <a:latin typeface="Lucida Sans Unicode"/>
                <a:cs typeface="Lucida Sans Unicode"/>
              </a:rPr>
              <a:t>with</a:t>
            </a:r>
            <a:r>
              <a:rPr sz="2650" spc="-1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200" dirty="0">
                <a:solidFill>
                  <a:srgbClr val="F4F0EC"/>
                </a:solidFill>
                <a:latin typeface="Lucida Sans Unicode"/>
                <a:cs typeface="Lucida Sans Unicode"/>
              </a:rPr>
              <a:t>an </a:t>
            </a:r>
            <a:r>
              <a:rPr sz="2650" spc="-8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120" dirty="0">
                <a:solidFill>
                  <a:srgbClr val="F4F0EC"/>
                </a:solidFill>
                <a:latin typeface="Lucida Sans Unicode"/>
                <a:cs typeface="Lucida Sans Unicode"/>
              </a:rPr>
              <a:t>array </a:t>
            </a:r>
            <a:r>
              <a:rPr sz="2650" spc="-10" dirty="0">
                <a:solidFill>
                  <a:srgbClr val="F4F0EC"/>
                </a:solidFill>
                <a:latin typeface="Lucida Sans Unicode"/>
                <a:cs typeface="Lucida Sans Unicode"/>
              </a:rPr>
              <a:t>of </a:t>
            </a:r>
            <a:r>
              <a:rPr sz="2650" spc="105" dirty="0">
                <a:solidFill>
                  <a:srgbClr val="F4F0EC"/>
                </a:solidFill>
                <a:latin typeface="Lucida Sans Unicode"/>
                <a:cs typeface="Lucida Sans Unicode"/>
              </a:rPr>
              <a:t>spacious </a:t>
            </a:r>
            <a:r>
              <a:rPr sz="2650" spc="175" dirty="0">
                <a:solidFill>
                  <a:srgbClr val="F4F0EC"/>
                </a:solidFill>
                <a:latin typeface="Lucida Sans Unicode"/>
                <a:cs typeface="Lucida Sans Unicode"/>
              </a:rPr>
              <a:t>and </a:t>
            </a:r>
            <a:r>
              <a:rPr sz="2650" spc="60" dirty="0">
                <a:solidFill>
                  <a:srgbClr val="F4F0EC"/>
                </a:solidFill>
                <a:latin typeface="Lucida Sans Unicode"/>
                <a:cs typeface="Lucida Sans Unicode"/>
              </a:rPr>
              <a:t>well-designed </a:t>
            </a:r>
            <a:r>
              <a:rPr sz="265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80" dirty="0">
                <a:solidFill>
                  <a:srgbClr val="F4F0EC"/>
                </a:solidFill>
                <a:latin typeface="Lucida Sans Unicode"/>
                <a:cs typeface="Lucida Sans Unicode"/>
              </a:rPr>
              <a:t>apartments, </a:t>
            </a:r>
            <a:r>
              <a:rPr sz="2650" spc="90" dirty="0">
                <a:solidFill>
                  <a:srgbClr val="F4F0EC"/>
                </a:solidFill>
                <a:latin typeface="Lucida Sans Unicode"/>
                <a:cs typeface="Lucida Sans Unicode"/>
              </a:rPr>
              <a:t>amenities </a:t>
            </a:r>
            <a:r>
              <a:rPr sz="2650" spc="45" dirty="0">
                <a:solidFill>
                  <a:srgbClr val="F4F0EC"/>
                </a:solidFill>
                <a:latin typeface="Lucida Sans Unicode"/>
                <a:cs typeface="Lucida Sans Unicode"/>
              </a:rPr>
              <a:t>suited </a:t>
            </a:r>
            <a:r>
              <a:rPr sz="2650" spc="-40" dirty="0">
                <a:solidFill>
                  <a:srgbClr val="F4F0EC"/>
                </a:solidFill>
                <a:latin typeface="Lucida Sans Unicode"/>
                <a:cs typeface="Lucida Sans Unicode"/>
              </a:rPr>
              <a:t>for </a:t>
            </a:r>
            <a:r>
              <a:rPr sz="2650" spc="100" dirty="0">
                <a:solidFill>
                  <a:srgbClr val="F4F0EC"/>
                </a:solidFill>
                <a:latin typeface="Lucida Sans Unicode"/>
                <a:cs typeface="Lucida Sans Unicode"/>
              </a:rPr>
              <a:t>every </a:t>
            </a:r>
            <a:r>
              <a:rPr sz="2650" spc="220" dirty="0">
                <a:solidFill>
                  <a:srgbClr val="F4F0EC"/>
                </a:solidFill>
                <a:latin typeface="Lucida Sans Unicode"/>
                <a:cs typeface="Lucida Sans Unicode"/>
              </a:rPr>
              <a:t>age </a:t>
            </a:r>
            <a:r>
              <a:rPr sz="2650" spc="2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group</a:t>
            </a:r>
            <a:r>
              <a:rPr sz="2650" spc="-13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175" dirty="0">
                <a:solidFill>
                  <a:srgbClr val="F4F0EC"/>
                </a:solidFill>
                <a:latin typeface="Lucida Sans Unicode"/>
                <a:cs typeface="Lucida Sans Unicode"/>
              </a:rPr>
              <a:t>and</a:t>
            </a:r>
            <a:r>
              <a:rPr sz="2650" spc="-1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340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650" spc="-1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-20" dirty="0">
                <a:solidFill>
                  <a:srgbClr val="F4F0EC"/>
                </a:solidFill>
                <a:latin typeface="Lucida Sans Unicode"/>
                <a:cs typeface="Lucida Sans Unicode"/>
              </a:rPr>
              <a:t>lot</a:t>
            </a:r>
            <a:r>
              <a:rPr sz="2650" spc="-1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650" spc="75" dirty="0">
                <a:solidFill>
                  <a:srgbClr val="F4F0EC"/>
                </a:solidFill>
                <a:latin typeface="Lucida Sans Unicode"/>
                <a:cs typeface="Lucida Sans Unicode"/>
              </a:rPr>
              <a:t>more!</a:t>
            </a:r>
            <a:endParaRPr sz="265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2640330" cy="1812289"/>
          </a:xfrm>
          <a:custGeom>
            <a:avLst/>
            <a:gdLst/>
            <a:ahLst/>
            <a:cxnLst/>
            <a:rect l="l" t="t" r="r" b="b"/>
            <a:pathLst>
              <a:path w="2640330" h="1812289">
                <a:moveTo>
                  <a:pt x="465483" y="1811766"/>
                </a:moveTo>
                <a:lnTo>
                  <a:pt x="0" y="1811766"/>
                </a:lnTo>
                <a:lnTo>
                  <a:pt x="0" y="0"/>
                </a:lnTo>
                <a:lnTo>
                  <a:pt x="2640246" y="0"/>
                </a:lnTo>
                <a:lnTo>
                  <a:pt x="2638210" y="8366"/>
                </a:lnTo>
                <a:lnTo>
                  <a:pt x="2625058" y="46466"/>
                </a:lnTo>
                <a:lnTo>
                  <a:pt x="2611124" y="97266"/>
                </a:lnTo>
                <a:lnTo>
                  <a:pt x="2596417" y="135366"/>
                </a:lnTo>
                <a:lnTo>
                  <a:pt x="2580944" y="173466"/>
                </a:lnTo>
                <a:lnTo>
                  <a:pt x="2564715" y="224266"/>
                </a:lnTo>
                <a:lnTo>
                  <a:pt x="2547736" y="262366"/>
                </a:lnTo>
                <a:lnTo>
                  <a:pt x="2530016" y="300466"/>
                </a:lnTo>
                <a:lnTo>
                  <a:pt x="2511563" y="351266"/>
                </a:lnTo>
                <a:lnTo>
                  <a:pt x="2492386" y="389366"/>
                </a:lnTo>
                <a:lnTo>
                  <a:pt x="2472493" y="427466"/>
                </a:lnTo>
                <a:lnTo>
                  <a:pt x="2451890" y="465566"/>
                </a:lnTo>
                <a:lnTo>
                  <a:pt x="2430588" y="503666"/>
                </a:lnTo>
                <a:lnTo>
                  <a:pt x="2408593" y="554466"/>
                </a:lnTo>
                <a:lnTo>
                  <a:pt x="2385914" y="592566"/>
                </a:lnTo>
                <a:lnTo>
                  <a:pt x="2362560" y="630666"/>
                </a:lnTo>
                <a:lnTo>
                  <a:pt x="2338537" y="668766"/>
                </a:lnTo>
                <a:lnTo>
                  <a:pt x="2313855" y="706866"/>
                </a:lnTo>
                <a:lnTo>
                  <a:pt x="2288521" y="744966"/>
                </a:lnTo>
                <a:lnTo>
                  <a:pt x="2262544" y="770366"/>
                </a:lnTo>
                <a:lnTo>
                  <a:pt x="2235932" y="808466"/>
                </a:lnTo>
                <a:lnTo>
                  <a:pt x="2208692" y="846566"/>
                </a:lnTo>
                <a:lnTo>
                  <a:pt x="2180833" y="884666"/>
                </a:lnTo>
                <a:lnTo>
                  <a:pt x="2152364" y="922766"/>
                </a:lnTo>
                <a:lnTo>
                  <a:pt x="2123291" y="948166"/>
                </a:lnTo>
                <a:lnTo>
                  <a:pt x="2093624" y="986266"/>
                </a:lnTo>
                <a:lnTo>
                  <a:pt x="2063370" y="1024366"/>
                </a:lnTo>
                <a:lnTo>
                  <a:pt x="2032538" y="1049766"/>
                </a:lnTo>
                <a:lnTo>
                  <a:pt x="2001135" y="1087866"/>
                </a:lnTo>
                <a:lnTo>
                  <a:pt x="1969170" y="1113266"/>
                </a:lnTo>
                <a:lnTo>
                  <a:pt x="1936652" y="1151366"/>
                </a:lnTo>
                <a:lnTo>
                  <a:pt x="1903587" y="1176766"/>
                </a:lnTo>
                <a:lnTo>
                  <a:pt x="1869984" y="1202166"/>
                </a:lnTo>
                <a:lnTo>
                  <a:pt x="1835852" y="1240266"/>
                </a:lnTo>
                <a:lnTo>
                  <a:pt x="1801198" y="1265666"/>
                </a:lnTo>
                <a:lnTo>
                  <a:pt x="1766030" y="1291066"/>
                </a:lnTo>
                <a:lnTo>
                  <a:pt x="1694188" y="1341866"/>
                </a:lnTo>
                <a:lnTo>
                  <a:pt x="1620388" y="1392666"/>
                </a:lnTo>
                <a:lnTo>
                  <a:pt x="1544698" y="1443466"/>
                </a:lnTo>
                <a:lnTo>
                  <a:pt x="1467181" y="1494266"/>
                </a:lnTo>
                <a:lnTo>
                  <a:pt x="1427758" y="1506966"/>
                </a:lnTo>
                <a:lnTo>
                  <a:pt x="1347623" y="1557766"/>
                </a:lnTo>
                <a:lnTo>
                  <a:pt x="1306928" y="1570466"/>
                </a:lnTo>
                <a:lnTo>
                  <a:pt x="1265825" y="1595866"/>
                </a:lnTo>
                <a:lnTo>
                  <a:pt x="1224322" y="1608566"/>
                </a:lnTo>
                <a:lnTo>
                  <a:pt x="1182427" y="1633966"/>
                </a:lnTo>
                <a:lnTo>
                  <a:pt x="1054475" y="1672066"/>
                </a:lnTo>
                <a:lnTo>
                  <a:pt x="1011095" y="1697466"/>
                </a:lnTo>
                <a:lnTo>
                  <a:pt x="789094" y="1760966"/>
                </a:lnTo>
                <a:lnTo>
                  <a:pt x="743730" y="1760966"/>
                </a:lnTo>
                <a:lnTo>
                  <a:pt x="652103" y="1786366"/>
                </a:lnTo>
                <a:lnTo>
                  <a:pt x="605857" y="1786366"/>
                </a:lnTo>
                <a:lnTo>
                  <a:pt x="559333" y="1799066"/>
                </a:lnTo>
                <a:lnTo>
                  <a:pt x="512539" y="1799066"/>
                </a:lnTo>
                <a:lnTo>
                  <a:pt x="465483" y="1811766"/>
                </a:lnTo>
                <a:close/>
              </a:path>
            </a:pathLst>
          </a:custGeom>
          <a:solidFill>
            <a:srgbClr val="E95C2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0557792" y="8150"/>
            <a:ext cx="7730490" cy="10279380"/>
            <a:chOff x="10557792" y="8150"/>
            <a:chExt cx="7730490" cy="10279380"/>
          </a:xfrm>
        </p:grpSpPr>
        <p:sp>
          <p:nvSpPr>
            <p:cNvPr id="4" name="object 4"/>
            <p:cNvSpPr/>
            <p:nvPr/>
          </p:nvSpPr>
          <p:spPr>
            <a:xfrm>
              <a:off x="16874401" y="8672600"/>
              <a:ext cx="1414145" cy="1614805"/>
            </a:xfrm>
            <a:custGeom>
              <a:avLst/>
              <a:gdLst/>
              <a:ahLst/>
              <a:cxnLst/>
              <a:rect l="l" t="t" r="r" b="b"/>
              <a:pathLst>
                <a:path w="1414144" h="1614804">
                  <a:moveTo>
                    <a:pt x="1413599" y="1614398"/>
                  </a:moveTo>
                  <a:lnTo>
                    <a:pt x="14276" y="1614398"/>
                  </a:lnTo>
                  <a:lnTo>
                    <a:pt x="7298" y="1558130"/>
                  </a:lnTo>
                  <a:lnTo>
                    <a:pt x="3261" y="1510382"/>
                  </a:lnTo>
                  <a:lnTo>
                    <a:pt x="819" y="1462195"/>
                  </a:lnTo>
                  <a:lnTo>
                    <a:pt x="0" y="1413598"/>
                  </a:lnTo>
                  <a:lnTo>
                    <a:pt x="819" y="1365000"/>
                  </a:lnTo>
                  <a:lnTo>
                    <a:pt x="3261" y="1316814"/>
                  </a:lnTo>
                  <a:lnTo>
                    <a:pt x="7298" y="1269066"/>
                  </a:lnTo>
                  <a:lnTo>
                    <a:pt x="12904" y="1221781"/>
                  </a:lnTo>
                  <a:lnTo>
                    <a:pt x="20053" y="1174986"/>
                  </a:lnTo>
                  <a:lnTo>
                    <a:pt x="28719" y="1128708"/>
                  </a:lnTo>
                  <a:lnTo>
                    <a:pt x="38875" y="1082973"/>
                  </a:lnTo>
                  <a:lnTo>
                    <a:pt x="50495" y="1037807"/>
                  </a:lnTo>
                  <a:lnTo>
                    <a:pt x="63552" y="993237"/>
                  </a:lnTo>
                  <a:lnTo>
                    <a:pt x="78021" y="949288"/>
                  </a:lnTo>
                  <a:lnTo>
                    <a:pt x="93875" y="905988"/>
                  </a:lnTo>
                  <a:lnTo>
                    <a:pt x="111087" y="863361"/>
                  </a:lnTo>
                  <a:lnTo>
                    <a:pt x="129632" y="821436"/>
                  </a:lnTo>
                  <a:lnTo>
                    <a:pt x="149483" y="780238"/>
                  </a:lnTo>
                  <a:lnTo>
                    <a:pt x="170613" y="739793"/>
                  </a:lnTo>
                  <a:lnTo>
                    <a:pt x="192997" y="700128"/>
                  </a:lnTo>
                  <a:lnTo>
                    <a:pt x="216608" y="661268"/>
                  </a:lnTo>
                  <a:lnTo>
                    <a:pt x="241420" y="623241"/>
                  </a:lnTo>
                  <a:lnTo>
                    <a:pt x="267406" y="586073"/>
                  </a:lnTo>
                  <a:lnTo>
                    <a:pt x="294541" y="549790"/>
                  </a:lnTo>
                  <a:lnTo>
                    <a:pt x="322797" y="514418"/>
                  </a:lnTo>
                  <a:lnTo>
                    <a:pt x="352148" y="479983"/>
                  </a:lnTo>
                  <a:lnTo>
                    <a:pt x="382569" y="446513"/>
                  </a:lnTo>
                  <a:lnTo>
                    <a:pt x="414033" y="414033"/>
                  </a:lnTo>
                  <a:lnTo>
                    <a:pt x="446513" y="382569"/>
                  </a:lnTo>
                  <a:lnTo>
                    <a:pt x="479984" y="352148"/>
                  </a:lnTo>
                  <a:lnTo>
                    <a:pt x="514418" y="322796"/>
                  </a:lnTo>
                  <a:lnTo>
                    <a:pt x="549790" y="294540"/>
                  </a:lnTo>
                  <a:lnTo>
                    <a:pt x="586073" y="267406"/>
                  </a:lnTo>
                  <a:lnTo>
                    <a:pt x="623242" y="241420"/>
                  </a:lnTo>
                  <a:lnTo>
                    <a:pt x="661269" y="216608"/>
                  </a:lnTo>
                  <a:lnTo>
                    <a:pt x="700128" y="192997"/>
                  </a:lnTo>
                  <a:lnTo>
                    <a:pt x="739793" y="170613"/>
                  </a:lnTo>
                  <a:lnTo>
                    <a:pt x="780238" y="149483"/>
                  </a:lnTo>
                  <a:lnTo>
                    <a:pt x="821436" y="129632"/>
                  </a:lnTo>
                  <a:lnTo>
                    <a:pt x="863362" y="111087"/>
                  </a:lnTo>
                  <a:lnTo>
                    <a:pt x="905988" y="93875"/>
                  </a:lnTo>
                  <a:lnTo>
                    <a:pt x="949288" y="78021"/>
                  </a:lnTo>
                  <a:lnTo>
                    <a:pt x="993237" y="63552"/>
                  </a:lnTo>
                  <a:lnTo>
                    <a:pt x="1037807" y="50495"/>
                  </a:lnTo>
                  <a:lnTo>
                    <a:pt x="1082973" y="38875"/>
                  </a:lnTo>
                  <a:lnTo>
                    <a:pt x="1128708" y="28719"/>
                  </a:lnTo>
                  <a:lnTo>
                    <a:pt x="1174986" y="20053"/>
                  </a:lnTo>
                  <a:lnTo>
                    <a:pt x="1221781" y="12904"/>
                  </a:lnTo>
                  <a:lnTo>
                    <a:pt x="1269065" y="7298"/>
                  </a:lnTo>
                  <a:lnTo>
                    <a:pt x="1316814" y="3261"/>
                  </a:lnTo>
                  <a:lnTo>
                    <a:pt x="1365000" y="819"/>
                  </a:lnTo>
                  <a:lnTo>
                    <a:pt x="1413599" y="0"/>
                  </a:lnTo>
                  <a:lnTo>
                    <a:pt x="1413599" y="1614398"/>
                  </a:lnTo>
                  <a:close/>
                </a:path>
              </a:pathLst>
            </a:custGeom>
            <a:solidFill>
              <a:srgbClr val="E95C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57792" y="8150"/>
              <a:ext cx="7730206" cy="9677400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0" y="6652358"/>
            <a:ext cx="647700" cy="2009775"/>
          </a:xfrm>
          <a:custGeom>
            <a:avLst/>
            <a:gdLst/>
            <a:ahLst/>
            <a:cxnLst/>
            <a:rect l="l" t="t" r="r" b="b"/>
            <a:pathLst>
              <a:path w="647700" h="2009775">
                <a:moveTo>
                  <a:pt x="0" y="2009177"/>
                </a:moveTo>
                <a:lnTo>
                  <a:pt x="0" y="0"/>
                </a:lnTo>
                <a:lnTo>
                  <a:pt x="35196" y="16625"/>
                </a:lnTo>
                <a:lnTo>
                  <a:pt x="75036" y="37483"/>
                </a:lnTo>
                <a:lnTo>
                  <a:pt x="113899" y="59895"/>
                </a:lnTo>
                <a:lnTo>
                  <a:pt x="151746" y="83821"/>
                </a:lnTo>
                <a:lnTo>
                  <a:pt x="188534" y="109219"/>
                </a:lnTo>
                <a:lnTo>
                  <a:pt x="224222" y="136049"/>
                </a:lnTo>
                <a:lnTo>
                  <a:pt x="258768" y="164268"/>
                </a:lnTo>
                <a:lnTo>
                  <a:pt x="292132" y="193836"/>
                </a:lnTo>
                <a:lnTo>
                  <a:pt x="324272" y="224710"/>
                </a:lnTo>
                <a:lnTo>
                  <a:pt x="355146" y="256850"/>
                </a:lnTo>
                <a:lnTo>
                  <a:pt x="384714" y="290214"/>
                </a:lnTo>
                <a:lnTo>
                  <a:pt x="412933" y="324760"/>
                </a:lnTo>
                <a:lnTo>
                  <a:pt x="439762" y="360448"/>
                </a:lnTo>
                <a:lnTo>
                  <a:pt x="465161" y="397236"/>
                </a:lnTo>
                <a:lnTo>
                  <a:pt x="489087" y="435083"/>
                </a:lnTo>
                <a:lnTo>
                  <a:pt x="511499" y="473946"/>
                </a:lnTo>
                <a:lnTo>
                  <a:pt x="532356" y="513786"/>
                </a:lnTo>
                <a:lnTo>
                  <a:pt x="551617" y="554560"/>
                </a:lnTo>
                <a:lnTo>
                  <a:pt x="569240" y="596227"/>
                </a:lnTo>
                <a:lnTo>
                  <a:pt x="585183" y="638745"/>
                </a:lnTo>
                <a:lnTo>
                  <a:pt x="599406" y="682074"/>
                </a:lnTo>
                <a:lnTo>
                  <a:pt x="611866" y="726172"/>
                </a:lnTo>
                <a:lnTo>
                  <a:pt x="622523" y="770997"/>
                </a:lnTo>
                <a:lnTo>
                  <a:pt x="631335" y="816509"/>
                </a:lnTo>
                <a:lnTo>
                  <a:pt x="638261" y="862665"/>
                </a:lnTo>
                <a:lnTo>
                  <a:pt x="643260" y="909425"/>
                </a:lnTo>
                <a:lnTo>
                  <a:pt x="646289" y="956746"/>
                </a:lnTo>
                <a:lnTo>
                  <a:pt x="647308" y="1004585"/>
                </a:lnTo>
                <a:lnTo>
                  <a:pt x="646289" y="1052430"/>
                </a:lnTo>
                <a:lnTo>
                  <a:pt x="643260" y="1099752"/>
                </a:lnTo>
                <a:lnTo>
                  <a:pt x="638261" y="1146512"/>
                </a:lnTo>
                <a:lnTo>
                  <a:pt x="631335" y="1192668"/>
                </a:lnTo>
                <a:lnTo>
                  <a:pt x="622523" y="1238179"/>
                </a:lnTo>
                <a:lnTo>
                  <a:pt x="611866" y="1283005"/>
                </a:lnTo>
                <a:lnTo>
                  <a:pt x="599406" y="1327102"/>
                </a:lnTo>
                <a:lnTo>
                  <a:pt x="585183" y="1370431"/>
                </a:lnTo>
                <a:lnTo>
                  <a:pt x="569240" y="1412950"/>
                </a:lnTo>
                <a:lnTo>
                  <a:pt x="551617" y="1454617"/>
                </a:lnTo>
                <a:lnTo>
                  <a:pt x="532356" y="1495391"/>
                </a:lnTo>
                <a:lnTo>
                  <a:pt x="511499" y="1535230"/>
                </a:lnTo>
                <a:lnTo>
                  <a:pt x="489087" y="1574094"/>
                </a:lnTo>
                <a:lnTo>
                  <a:pt x="465161" y="1611941"/>
                </a:lnTo>
                <a:lnTo>
                  <a:pt x="439762" y="1648729"/>
                </a:lnTo>
                <a:lnTo>
                  <a:pt x="412933" y="1684417"/>
                </a:lnTo>
                <a:lnTo>
                  <a:pt x="384714" y="1718963"/>
                </a:lnTo>
                <a:lnTo>
                  <a:pt x="355146" y="1752327"/>
                </a:lnTo>
                <a:lnTo>
                  <a:pt x="324272" y="1784467"/>
                </a:lnTo>
                <a:lnTo>
                  <a:pt x="292132" y="1815341"/>
                </a:lnTo>
                <a:lnTo>
                  <a:pt x="258768" y="1844909"/>
                </a:lnTo>
                <a:lnTo>
                  <a:pt x="224222" y="1873128"/>
                </a:lnTo>
                <a:lnTo>
                  <a:pt x="188534" y="1899957"/>
                </a:lnTo>
                <a:lnTo>
                  <a:pt x="151746" y="1925356"/>
                </a:lnTo>
                <a:lnTo>
                  <a:pt x="113899" y="1949282"/>
                </a:lnTo>
                <a:lnTo>
                  <a:pt x="75036" y="1971694"/>
                </a:lnTo>
                <a:lnTo>
                  <a:pt x="35196" y="1992551"/>
                </a:lnTo>
                <a:lnTo>
                  <a:pt x="0" y="2009177"/>
                </a:lnTo>
                <a:close/>
              </a:path>
            </a:pathLst>
          </a:custGeom>
          <a:solidFill>
            <a:srgbClr val="E95C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883025" y="338562"/>
            <a:ext cx="4575175" cy="84253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400" spc="409" dirty="0">
                <a:latin typeface="Tahoma"/>
                <a:cs typeface="Tahoma"/>
              </a:rPr>
              <a:t>A</a:t>
            </a:r>
            <a:r>
              <a:rPr sz="5400" spc="245" dirty="0">
                <a:latin typeface="Tahoma"/>
                <a:cs typeface="Tahoma"/>
              </a:rPr>
              <a:t>b</a:t>
            </a:r>
            <a:r>
              <a:rPr sz="5400" spc="30" dirty="0">
                <a:latin typeface="Tahoma"/>
                <a:cs typeface="Tahoma"/>
              </a:rPr>
              <a:t>o</a:t>
            </a:r>
            <a:r>
              <a:rPr sz="5400" spc="229" dirty="0">
                <a:latin typeface="Tahoma"/>
                <a:cs typeface="Tahoma"/>
              </a:rPr>
              <a:t>u</a:t>
            </a:r>
            <a:r>
              <a:rPr sz="5400" spc="35" dirty="0">
                <a:latin typeface="Tahoma"/>
                <a:cs typeface="Tahoma"/>
              </a:rPr>
              <a:t>t</a:t>
            </a:r>
            <a:r>
              <a:rPr sz="5400" spc="-950" dirty="0">
                <a:latin typeface="Tahoma"/>
                <a:cs typeface="Tahoma"/>
              </a:rPr>
              <a:t> </a:t>
            </a:r>
            <a:r>
              <a:rPr sz="5400" spc="-305" dirty="0">
                <a:latin typeface="Tahoma"/>
                <a:cs typeface="Tahoma"/>
              </a:rPr>
              <a:t>U</a:t>
            </a:r>
            <a:r>
              <a:rPr sz="5400" spc="285" dirty="0">
                <a:latin typeface="Tahoma"/>
                <a:cs typeface="Tahoma"/>
              </a:rPr>
              <a:t>s</a:t>
            </a:r>
            <a:r>
              <a:rPr sz="5400" spc="-459" dirty="0">
                <a:latin typeface="Tahoma"/>
                <a:cs typeface="Tahoma"/>
              </a:rPr>
              <a:t>:</a:t>
            </a:r>
            <a:endParaRPr sz="5400" dirty="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34608" y="1500870"/>
            <a:ext cx="9927590" cy="8302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6700"/>
              </a:lnSpc>
              <a:spcBef>
                <a:spcPts val="100"/>
              </a:spcBef>
            </a:pP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Noida</a:t>
            </a:r>
            <a:r>
              <a:rPr sz="315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50" dirty="0">
                <a:solidFill>
                  <a:srgbClr val="F4F0EC"/>
                </a:solidFill>
                <a:latin typeface="Lucida Sans Unicode"/>
                <a:cs typeface="Lucida Sans Unicode"/>
              </a:rPr>
              <a:t>is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315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20" dirty="0">
                <a:solidFill>
                  <a:srgbClr val="F4F0EC"/>
                </a:solidFill>
                <a:latin typeface="Lucida Sans Unicode"/>
                <a:cs typeface="Lucida Sans Unicode"/>
              </a:rPr>
              <a:t>planned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60" dirty="0">
                <a:solidFill>
                  <a:srgbClr val="F4F0EC"/>
                </a:solidFill>
                <a:latin typeface="Lucida Sans Unicode"/>
                <a:cs typeface="Lucida Sans Unicode"/>
              </a:rPr>
              <a:t>city</a:t>
            </a:r>
            <a:r>
              <a:rPr sz="315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90" dirty="0">
                <a:solidFill>
                  <a:srgbClr val="F4F0EC"/>
                </a:solidFill>
                <a:latin typeface="Lucida Sans Unicode"/>
                <a:cs typeface="Lucida Sans Unicode"/>
              </a:rPr>
              <a:t>that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50" dirty="0">
                <a:solidFill>
                  <a:srgbClr val="F4F0EC"/>
                </a:solidFill>
                <a:latin typeface="Lucida Sans Unicode"/>
                <a:cs typeface="Lucida Sans Unicode"/>
              </a:rPr>
              <a:t>is</a:t>
            </a:r>
            <a:r>
              <a:rPr sz="315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95" dirty="0">
                <a:solidFill>
                  <a:srgbClr val="F4F0EC"/>
                </a:solidFill>
                <a:latin typeface="Lucida Sans Unicode"/>
                <a:cs typeface="Lucida Sans Unicode"/>
              </a:rPr>
              <a:t>part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of</a:t>
            </a:r>
            <a:r>
              <a:rPr sz="315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the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60" dirty="0">
                <a:solidFill>
                  <a:srgbClr val="F4F0EC"/>
                </a:solidFill>
                <a:latin typeface="Lucida Sans Unicode"/>
                <a:cs typeface="Lucida Sans Unicode"/>
              </a:rPr>
              <a:t>National </a:t>
            </a:r>
            <a:r>
              <a:rPr sz="3150" spc="-98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20" dirty="0">
                <a:solidFill>
                  <a:srgbClr val="F4F0EC"/>
                </a:solidFill>
                <a:latin typeface="Lucida Sans Unicode"/>
                <a:cs typeface="Lucida Sans Unicode"/>
              </a:rPr>
              <a:t>Capital </a:t>
            </a:r>
            <a:r>
              <a:rPr sz="3150" spc="45" dirty="0">
                <a:solidFill>
                  <a:srgbClr val="F4F0EC"/>
                </a:solidFill>
                <a:latin typeface="Lucida Sans Unicode"/>
                <a:cs typeface="Lucida Sans Unicode"/>
              </a:rPr>
              <a:t>Region </a:t>
            </a:r>
            <a:r>
              <a:rPr sz="3150" spc="-40" dirty="0">
                <a:solidFill>
                  <a:srgbClr val="F4F0EC"/>
                </a:solidFill>
                <a:latin typeface="Lucida Sans Unicode"/>
                <a:cs typeface="Lucida Sans Unicode"/>
              </a:rPr>
              <a:t>in </a:t>
            </a:r>
            <a:r>
              <a:rPr sz="3150" spc="-5" dirty="0">
                <a:solidFill>
                  <a:srgbClr val="F4F0EC"/>
                </a:solidFill>
                <a:latin typeface="Lucida Sans Unicode"/>
                <a:cs typeface="Lucida Sans Unicode"/>
              </a:rPr>
              <a:t>India. </a:t>
            </a:r>
            <a:r>
              <a:rPr sz="3150" spc="-85" dirty="0">
                <a:solidFill>
                  <a:srgbClr val="F4F0EC"/>
                </a:solidFill>
                <a:latin typeface="Lucida Sans Unicode"/>
                <a:cs typeface="Lucida Sans Unicode"/>
              </a:rPr>
              <a:t>It </a:t>
            </a:r>
            <a:r>
              <a:rPr sz="3150" spc="-50" dirty="0">
                <a:solidFill>
                  <a:srgbClr val="F4F0EC"/>
                </a:solidFill>
                <a:latin typeface="Lucida Sans Unicode"/>
                <a:cs typeface="Lucida Sans Unicode"/>
              </a:rPr>
              <a:t>is </a:t>
            </a:r>
            <a:r>
              <a:rPr sz="3150" spc="130" dirty="0">
                <a:solidFill>
                  <a:srgbClr val="F4F0EC"/>
                </a:solidFill>
                <a:latin typeface="Lucida Sans Unicode"/>
                <a:cs typeface="Lucida Sans Unicode"/>
              </a:rPr>
              <a:t>located </a:t>
            </a:r>
            <a:r>
              <a:rPr sz="3150" spc="-40" dirty="0">
                <a:solidFill>
                  <a:srgbClr val="F4F0EC"/>
                </a:solidFill>
                <a:latin typeface="Lucida Sans Unicode"/>
                <a:cs typeface="Lucida Sans Unicode"/>
              </a:rPr>
              <a:t>in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the </a:t>
            </a:r>
            <a:r>
              <a:rPr sz="3150" spc="7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210" dirty="0">
                <a:solidFill>
                  <a:srgbClr val="F4F0EC"/>
                </a:solidFill>
                <a:latin typeface="Lucida Sans Unicode"/>
                <a:cs typeface="Lucida Sans Unicode"/>
              </a:rPr>
              <a:t>Gautam </a:t>
            </a:r>
            <a:r>
              <a:rPr sz="3150" spc="100" dirty="0">
                <a:solidFill>
                  <a:srgbClr val="F4F0EC"/>
                </a:solidFill>
                <a:latin typeface="Lucida Sans Unicode"/>
                <a:cs typeface="Lucida Sans Unicode"/>
              </a:rPr>
              <a:t>Buddh </a:t>
            </a:r>
            <a:r>
              <a:rPr sz="3150" spc="140" dirty="0">
                <a:solidFill>
                  <a:srgbClr val="F4F0EC"/>
                </a:solidFill>
                <a:latin typeface="Lucida Sans Unicode"/>
                <a:cs typeface="Lucida Sans Unicode"/>
              </a:rPr>
              <a:t>Nagar </a:t>
            </a:r>
            <a:r>
              <a:rPr sz="3150" dirty="0">
                <a:solidFill>
                  <a:srgbClr val="F4F0EC"/>
                </a:solidFill>
                <a:latin typeface="Lucida Sans Unicode"/>
                <a:cs typeface="Lucida Sans Unicode"/>
              </a:rPr>
              <a:t>district </a:t>
            </a:r>
            <a:r>
              <a:rPr sz="315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of </a:t>
            </a:r>
            <a:r>
              <a:rPr sz="3150" spc="25" dirty="0">
                <a:solidFill>
                  <a:srgbClr val="F4F0EC"/>
                </a:solidFill>
                <a:latin typeface="Lucida Sans Unicode"/>
                <a:cs typeface="Lucida Sans Unicode"/>
              </a:rPr>
              <a:t>Uttar </a:t>
            </a:r>
            <a:r>
              <a:rPr sz="3150" spc="110" dirty="0">
                <a:solidFill>
                  <a:srgbClr val="F4F0EC"/>
                </a:solidFill>
                <a:latin typeface="Lucida Sans Unicode"/>
                <a:cs typeface="Lucida Sans Unicode"/>
              </a:rPr>
              <a:t>Pradesh </a:t>
            </a:r>
            <a:r>
              <a:rPr sz="3150" spc="114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10" dirty="0">
                <a:solidFill>
                  <a:srgbClr val="F4F0EC"/>
                </a:solidFill>
                <a:latin typeface="Lucida Sans Unicode"/>
                <a:cs typeface="Lucida Sans Unicode"/>
              </a:rPr>
              <a:t>state </a:t>
            </a:r>
            <a:r>
              <a:rPr sz="3150" spc="195" dirty="0">
                <a:solidFill>
                  <a:srgbClr val="F4F0EC"/>
                </a:solidFill>
                <a:latin typeface="Lucida Sans Unicode"/>
                <a:cs typeface="Lucida Sans Unicode"/>
              </a:rPr>
              <a:t>and </a:t>
            </a:r>
            <a:r>
              <a:rPr sz="3150" spc="160" dirty="0">
                <a:solidFill>
                  <a:srgbClr val="F4F0EC"/>
                </a:solidFill>
                <a:latin typeface="Lucida Sans Unicode"/>
                <a:cs typeface="Lucida Sans Unicode"/>
              </a:rPr>
              <a:t>has </a:t>
            </a:r>
            <a:r>
              <a:rPr sz="315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 </a:t>
            </a:r>
            <a:r>
              <a:rPr sz="3150" spc="60" dirty="0">
                <a:solidFill>
                  <a:srgbClr val="F4F0EC"/>
                </a:solidFill>
                <a:latin typeface="Lucida Sans Unicode"/>
                <a:cs typeface="Lucida Sans Unicode"/>
              </a:rPr>
              <a:t>population </a:t>
            </a:r>
            <a:r>
              <a:rPr sz="315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of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over </a:t>
            </a:r>
            <a:r>
              <a:rPr sz="3150" spc="-120" dirty="0">
                <a:solidFill>
                  <a:srgbClr val="F4F0EC"/>
                </a:solidFill>
                <a:latin typeface="Lucida Sans Unicode"/>
                <a:cs typeface="Lucida Sans Unicode"/>
              </a:rPr>
              <a:t>673,000 </a:t>
            </a:r>
            <a:r>
              <a:rPr sz="3150" spc="-114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40" dirty="0">
                <a:solidFill>
                  <a:srgbClr val="F4F0EC"/>
                </a:solidFill>
                <a:latin typeface="Lucida Sans Unicode"/>
                <a:cs typeface="Lucida Sans Unicode"/>
              </a:rPr>
              <a:t>people. </a:t>
            </a:r>
            <a:r>
              <a:rPr sz="3150" spc="-15" dirty="0">
                <a:solidFill>
                  <a:srgbClr val="F4F0EC"/>
                </a:solidFill>
                <a:latin typeface="Lucida Sans Unicode"/>
                <a:cs typeface="Lucida Sans Unicode"/>
              </a:rPr>
              <a:t>The </a:t>
            </a:r>
            <a:r>
              <a:rPr sz="3150" spc="60" dirty="0">
                <a:solidFill>
                  <a:srgbClr val="F4F0EC"/>
                </a:solidFill>
                <a:latin typeface="Lucida Sans Unicode"/>
                <a:cs typeface="Lucida Sans Unicode"/>
              </a:rPr>
              <a:t>city </a:t>
            </a:r>
            <a:r>
              <a:rPr sz="3150" spc="190" dirty="0">
                <a:solidFill>
                  <a:srgbClr val="F4F0EC"/>
                </a:solidFill>
                <a:latin typeface="Lucida Sans Unicode"/>
                <a:cs typeface="Lucida Sans Unicode"/>
              </a:rPr>
              <a:t>was </a:t>
            </a:r>
            <a:r>
              <a:rPr sz="3150" spc="150" dirty="0">
                <a:solidFill>
                  <a:srgbClr val="F4F0EC"/>
                </a:solidFill>
                <a:latin typeface="Lucida Sans Unicode"/>
                <a:cs typeface="Lucida Sans Unicode"/>
              </a:rPr>
              <a:t>created </a:t>
            </a:r>
            <a:r>
              <a:rPr sz="315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under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the </a:t>
            </a:r>
            <a:r>
              <a:rPr sz="3150" spc="25" dirty="0">
                <a:solidFill>
                  <a:srgbClr val="F4F0EC"/>
                </a:solidFill>
                <a:latin typeface="Lucida Sans Unicode"/>
                <a:cs typeface="Lucida Sans Unicode"/>
              </a:rPr>
              <a:t>Uttar </a:t>
            </a:r>
            <a:r>
              <a:rPr sz="3150" spc="3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10" dirty="0">
                <a:solidFill>
                  <a:srgbClr val="F4F0EC"/>
                </a:solidFill>
                <a:latin typeface="Lucida Sans Unicode"/>
                <a:cs typeface="Lucida Sans Unicode"/>
              </a:rPr>
              <a:t>Pradesh </a:t>
            </a:r>
            <a:r>
              <a:rPr sz="3150" spc="10" dirty="0">
                <a:solidFill>
                  <a:srgbClr val="F4F0EC"/>
                </a:solidFill>
                <a:latin typeface="Lucida Sans Unicode"/>
                <a:cs typeface="Lucida Sans Unicode"/>
              </a:rPr>
              <a:t>Industrial </a:t>
            </a:r>
            <a:r>
              <a:rPr sz="3150" spc="100" dirty="0">
                <a:solidFill>
                  <a:srgbClr val="F4F0EC"/>
                </a:solidFill>
                <a:latin typeface="Lucida Sans Unicode"/>
                <a:cs typeface="Lucida Sans Unicode"/>
              </a:rPr>
              <a:t>Area </a:t>
            </a:r>
            <a:r>
              <a:rPr sz="3150" spc="90" dirty="0">
                <a:solidFill>
                  <a:srgbClr val="F4F0EC"/>
                </a:solidFill>
                <a:latin typeface="Lucida Sans Unicode"/>
                <a:cs typeface="Lucida Sans Unicode"/>
              </a:rPr>
              <a:t>Development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Act </a:t>
            </a:r>
            <a:r>
              <a:rPr sz="3150" spc="135" dirty="0">
                <a:solidFill>
                  <a:srgbClr val="F4F0EC"/>
                </a:solidFill>
                <a:latin typeface="Lucida Sans Unicode"/>
                <a:cs typeface="Lucida Sans Unicode"/>
              </a:rPr>
              <a:t>by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the </a:t>
            </a:r>
            <a:r>
              <a:rPr sz="3150" spc="7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then </a:t>
            </a:r>
            <a:r>
              <a:rPr sz="3150" spc="110" dirty="0">
                <a:solidFill>
                  <a:srgbClr val="F4F0EC"/>
                </a:solidFill>
                <a:latin typeface="Lucida Sans Unicode"/>
                <a:cs typeface="Lucida Sans Unicode"/>
              </a:rPr>
              <a:t>state </a:t>
            </a:r>
            <a:r>
              <a:rPr sz="3150" spc="100" dirty="0">
                <a:solidFill>
                  <a:srgbClr val="F4F0EC"/>
                </a:solidFill>
                <a:latin typeface="Lucida Sans Unicode"/>
                <a:cs typeface="Lucida Sans Unicode"/>
              </a:rPr>
              <a:t>government </a:t>
            </a:r>
            <a:r>
              <a:rPr sz="3150" spc="-40" dirty="0">
                <a:solidFill>
                  <a:srgbClr val="F4F0EC"/>
                </a:solidFill>
                <a:latin typeface="Lucida Sans Unicode"/>
                <a:cs typeface="Lucida Sans Unicode"/>
              </a:rPr>
              <a:t>in </a:t>
            </a:r>
            <a:r>
              <a:rPr sz="3150" spc="-325" dirty="0">
                <a:solidFill>
                  <a:srgbClr val="F4F0EC"/>
                </a:solidFill>
                <a:latin typeface="Lucida Sans Unicode"/>
                <a:cs typeface="Lucida Sans Unicode"/>
              </a:rPr>
              <a:t>1976. </a:t>
            </a:r>
            <a:r>
              <a:rPr sz="3150" spc="-15" dirty="0">
                <a:solidFill>
                  <a:srgbClr val="F4F0EC"/>
                </a:solidFill>
                <a:latin typeface="Lucida Sans Unicode"/>
                <a:cs typeface="Lucida Sans Unicode"/>
              </a:rPr>
              <a:t>Max </a:t>
            </a:r>
            <a:r>
              <a:rPr sz="3150" spc="90" dirty="0">
                <a:solidFill>
                  <a:srgbClr val="F4F0EC"/>
                </a:solidFill>
                <a:latin typeface="Lucida Sans Unicode"/>
                <a:cs typeface="Lucida Sans Unicode"/>
              </a:rPr>
              <a:t>Sector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Noida </a:t>
            </a:r>
            <a:r>
              <a:rPr sz="3150" spc="-98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50" dirty="0">
                <a:solidFill>
                  <a:srgbClr val="F4F0EC"/>
                </a:solidFill>
                <a:latin typeface="Lucida Sans Unicode"/>
                <a:cs typeface="Lucida Sans Unicode"/>
              </a:rPr>
              <a:t>is </a:t>
            </a:r>
            <a:r>
              <a:rPr sz="315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 </a:t>
            </a:r>
            <a:r>
              <a:rPr sz="3150" spc="135" dirty="0">
                <a:solidFill>
                  <a:srgbClr val="F4F0EC"/>
                </a:solidFill>
                <a:latin typeface="Lucida Sans Unicode"/>
                <a:cs typeface="Lucida Sans Unicode"/>
              </a:rPr>
              <a:t>new </a:t>
            </a:r>
            <a:r>
              <a:rPr sz="3150" spc="40" dirty="0">
                <a:solidFill>
                  <a:srgbClr val="F4F0EC"/>
                </a:solidFill>
                <a:latin typeface="Lucida Sans Unicode"/>
                <a:cs typeface="Lucida Sans Unicode"/>
              </a:rPr>
              <a:t>residential </a:t>
            </a:r>
            <a:r>
              <a:rPr sz="3150" spc="114" dirty="0">
                <a:solidFill>
                  <a:srgbClr val="F4F0EC"/>
                </a:solidFill>
                <a:latin typeface="Lucida Sans Unicode"/>
                <a:cs typeface="Lucida Sans Unicode"/>
              </a:rPr>
              <a:t>development </a:t>
            </a:r>
            <a:r>
              <a:rPr sz="3150" spc="90" dirty="0">
                <a:solidFill>
                  <a:srgbClr val="F4F0EC"/>
                </a:solidFill>
                <a:latin typeface="Lucida Sans Unicode"/>
                <a:cs typeface="Lucida Sans Unicode"/>
              </a:rPr>
              <a:t>that </a:t>
            </a:r>
            <a:r>
              <a:rPr sz="3150" spc="-50" dirty="0">
                <a:solidFill>
                  <a:srgbClr val="F4F0EC"/>
                </a:solidFill>
                <a:latin typeface="Lucida Sans Unicode"/>
                <a:cs typeface="Lucida Sans Unicode"/>
              </a:rPr>
              <a:t>is </a:t>
            </a:r>
            <a:r>
              <a:rPr sz="3150" spc="80" dirty="0">
                <a:solidFill>
                  <a:srgbClr val="F4F0EC"/>
                </a:solidFill>
                <a:latin typeface="Lucida Sans Unicode"/>
                <a:cs typeface="Lucida Sans Unicode"/>
              </a:rPr>
              <a:t>being </a:t>
            </a:r>
            <a:r>
              <a:rPr sz="315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built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40" dirty="0">
                <a:solidFill>
                  <a:srgbClr val="F4F0EC"/>
                </a:solidFill>
                <a:latin typeface="Lucida Sans Unicode"/>
                <a:cs typeface="Lucida Sans Unicode"/>
              </a:rPr>
              <a:t>in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the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20" dirty="0">
                <a:solidFill>
                  <a:srgbClr val="F4F0EC"/>
                </a:solidFill>
                <a:latin typeface="Lucida Sans Unicode"/>
                <a:cs typeface="Lucida Sans Unicode"/>
              </a:rPr>
              <a:t>city.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15" dirty="0">
                <a:solidFill>
                  <a:srgbClr val="F4F0EC"/>
                </a:solidFill>
                <a:latin typeface="Lucida Sans Unicode"/>
                <a:cs typeface="Lucida Sans Unicode"/>
              </a:rPr>
              <a:t>The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b="1" u="heavy" spc="370" dirty="0">
                <a:solidFill>
                  <a:srgbClr val="0A6FF9"/>
                </a:solidFill>
                <a:uFill>
                  <a:solidFill>
                    <a:srgbClr val="0A6FF9"/>
                  </a:solidFill>
                </a:uFill>
                <a:latin typeface="Trebuchet MS"/>
                <a:cs typeface="Trebuchet MS"/>
                <a:hlinkClick r:id="rId3"/>
              </a:rPr>
              <a:t>Max</a:t>
            </a:r>
            <a:r>
              <a:rPr sz="3150" b="1" u="heavy" spc="-285" dirty="0">
                <a:solidFill>
                  <a:srgbClr val="0A6FF9"/>
                </a:solidFill>
                <a:uFill>
                  <a:solidFill>
                    <a:srgbClr val="0A6FF9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sz="3150" b="1" u="heavy" spc="165" dirty="0">
                <a:solidFill>
                  <a:srgbClr val="0A6FF9"/>
                </a:solidFill>
                <a:uFill>
                  <a:solidFill>
                    <a:srgbClr val="0A6FF9"/>
                  </a:solidFill>
                </a:uFill>
                <a:latin typeface="Trebuchet MS"/>
                <a:cs typeface="Trebuchet MS"/>
                <a:hlinkClick r:id="rId3"/>
              </a:rPr>
              <a:t>Sector</a:t>
            </a:r>
            <a:r>
              <a:rPr sz="3150" b="1" u="heavy" spc="-285" dirty="0">
                <a:solidFill>
                  <a:srgbClr val="0A6FF9"/>
                </a:solidFill>
                <a:uFill>
                  <a:solidFill>
                    <a:srgbClr val="0A6FF9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sz="3150" b="1" u="heavy" spc="-175" dirty="0">
                <a:solidFill>
                  <a:srgbClr val="0A6FF9"/>
                </a:solidFill>
                <a:uFill>
                  <a:solidFill>
                    <a:srgbClr val="0A6FF9"/>
                  </a:solidFill>
                </a:uFill>
                <a:latin typeface="Trebuchet MS"/>
                <a:cs typeface="Trebuchet MS"/>
                <a:hlinkClick r:id="rId3"/>
              </a:rPr>
              <a:t>128</a:t>
            </a:r>
            <a:r>
              <a:rPr sz="3150" b="1" u="heavy" spc="-285" dirty="0">
                <a:solidFill>
                  <a:srgbClr val="0A6FF9"/>
                </a:solidFill>
                <a:uFill>
                  <a:solidFill>
                    <a:srgbClr val="0A6FF9"/>
                  </a:solidFill>
                </a:uFill>
                <a:latin typeface="Trebuchet MS"/>
                <a:cs typeface="Trebuchet MS"/>
                <a:hlinkClick r:id="rId3"/>
              </a:rPr>
              <a:t> </a:t>
            </a:r>
            <a:r>
              <a:rPr sz="3150" b="1" u="heavy" spc="245" dirty="0">
                <a:solidFill>
                  <a:srgbClr val="0A6FF9"/>
                </a:solidFill>
                <a:uFill>
                  <a:solidFill>
                    <a:srgbClr val="0A6FF9"/>
                  </a:solidFill>
                </a:uFill>
                <a:latin typeface="Trebuchet MS"/>
                <a:cs typeface="Trebuchet MS"/>
                <a:hlinkClick r:id="rId3"/>
              </a:rPr>
              <a:t>Noida</a:t>
            </a:r>
            <a:r>
              <a:rPr sz="3150" b="1" spc="-105" dirty="0">
                <a:solidFill>
                  <a:srgbClr val="0A6FF9"/>
                </a:solidFill>
                <a:latin typeface="Trebuchet MS"/>
                <a:cs typeface="Trebuchet MS"/>
                <a:hlinkClick r:id="rId3"/>
              </a:rPr>
              <a:t> </a:t>
            </a:r>
            <a:r>
              <a:rPr sz="3150" spc="-50" dirty="0">
                <a:solidFill>
                  <a:srgbClr val="F4F0EC"/>
                </a:solidFill>
                <a:latin typeface="Lucida Sans Unicode"/>
                <a:cs typeface="Lucida Sans Unicode"/>
              </a:rPr>
              <a:t>is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80" dirty="0">
                <a:solidFill>
                  <a:srgbClr val="F4F0EC"/>
                </a:solidFill>
                <a:latin typeface="Lucida Sans Unicode"/>
                <a:cs typeface="Lucida Sans Unicode"/>
              </a:rPr>
              <a:t>being </a:t>
            </a:r>
            <a:r>
              <a:rPr sz="3150" spc="-98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20" dirty="0">
                <a:solidFill>
                  <a:srgbClr val="F4F0EC"/>
                </a:solidFill>
                <a:latin typeface="Lucida Sans Unicode"/>
                <a:cs typeface="Lucida Sans Unicode"/>
              </a:rPr>
              <a:t>developed </a:t>
            </a:r>
            <a:r>
              <a:rPr sz="3150" spc="135" dirty="0">
                <a:solidFill>
                  <a:srgbClr val="F4F0EC"/>
                </a:solidFill>
                <a:latin typeface="Lucida Sans Unicode"/>
                <a:cs typeface="Lucida Sans Unicode"/>
              </a:rPr>
              <a:t>by </a:t>
            </a:r>
            <a:r>
              <a:rPr sz="3150" spc="-15" dirty="0">
                <a:solidFill>
                  <a:srgbClr val="F4F0EC"/>
                </a:solidFill>
                <a:latin typeface="Lucida Sans Unicode"/>
                <a:cs typeface="Lucida Sans Unicode"/>
              </a:rPr>
              <a:t>Max </a:t>
            </a:r>
            <a:r>
              <a:rPr sz="3150" spc="-10" dirty="0">
                <a:solidFill>
                  <a:srgbClr val="F4F0EC"/>
                </a:solidFill>
                <a:latin typeface="Lucida Sans Unicode"/>
                <a:cs typeface="Lucida Sans Unicode"/>
              </a:rPr>
              <a:t>Group, </a:t>
            </a:r>
            <a:r>
              <a:rPr sz="315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 </a:t>
            </a:r>
            <a:r>
              <a:rPr sz="3150" spc="95" dirty="0">
                <a:solidFill>
                  <a:srgbClr val="F4F0EC"/>
                </a:solidFill>
                <a:latin typeface="Lucida Sans Unicode"/>
                <a:cs typeface="Lucida Sans Unicode"/>
              </a:rPr>
              <a:t>leading </a:t>
            </a:r>
            <a:r>
              <a:rPr sz="3150" spc="80" dirty="0">
                <a:solidFill>
                  <a:srgbClr val="F4F0EC"/>
                </a:solidFill>
                <a:latin typeface="Lucida Sans Unicode"/>
                <a:cs typeface="Lucida Sans Unicode"/>
              </a:rPr>
              <a:t>real </a:t>
            </a:r>
            <a:r>
              <a:rPr sz="3150" spc="120" dirty="0">
                <a:solidFill>
                  <a:srgbClr val="F4F0EC"/>
                </a:solidFill>
                <a:latin typeface="Lucida Sans Unicode"/>
                <a:cs typeface="Lucida Sans Unicode"/>
              </a:rPr>
              <a:t>estate </a:t>
            </a:r>
            <a:r>
              <a:rPr sz="3150" spc="12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90" dirty="0">
                <a:solidFill>
                  <a:srgbClr val="F4F0EC"/>
                </a:solidFill>
                <a:latin typeface="Lucida Sans Unicode"/>
                <a:cs typeface="Lucida Sans Unicode"/>
              </a:rPr>
              <a:t>developer</a:t>
            </a:r>
            <a:r>
              <a:rPr sz="315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40" dirty="0">
                <a:solidFill>
                  <a:srgbClr val="F4F0EC"/>
                </a:solidFill>
                <a:latin typeface="Lucida Sans Unicode"/>
                <a:cs typeface="Lucida Sans Unicode"/>
              </a:rPr>
              <a:t>in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5" dirty="0">
                <a:solidFill>
                  <a:srgbClr val="F4F0EC"/>
                </a:solidFill>
                <a:latin typeface="Lucida Sans Unicode"/>
                <a:cs typeface="Lucida Sans Unicode"/>
              </a:rPr>
              <a:t>India.</a:t>
            </a:r>
            <a:endParaRPr sz="315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306839" y="9594970"/>
            <a:ext cx="3452495" cy="692150"/>
          </a:xfrm>
          <a:custGeom>
            <a:avLst/>
            <a:gdLst/>
            <a:ahLst/>
            <a:cxnLst/>
            <a:rect l="l" t="t" r="r" b="b"/>
            <a:pathLst>
              <a:path w="3452494" h="692150">
                <a:moveTo>
                  <a:pt x="1870297" y="12699"/>
                </a:moveTo>
                <a:lnTo>
                  <a:pt x="1582188" y="12699"/>
                </a:lnTo>
                <a:lnTo>
                  <a:pt x="1629980" y="0"/>
                </a:lnTo>
                <a:lnTo>
                  <a:pt x="1822505" y="0"/>
                </a:lnTo>
                <a:lnTo>
                  <a:pt x="1870297" y="12699"/>
                </a:lnTo>
                <a:close/>
              </a:path>
              <a:path w="3452494" h="692150">
                <a:moveTo>
                  <a:pt x="2012216" y="25399"/>
                </a:moveTo>
                <a:lnTo>
                  <a:pt x="1440269" y="25399"/>
                </a:lnTo>
                <a:lnTo>
                  <a:pt x="1487324" y="12699"/>
                </a:lnTo>
                <a:lnTo>
                  <a:pt x="1965161" y="12699"/>
                </a:lnTo>
                <a:lnTo>
                  <a:pt x="2012216" y="25399"/>
                </a:lnTo>
                <a:close/>
              </a:path>
              <a:path w="3452494" h="692150">
                <a:moveTo>
                  <a:pt x="2105534" y="38099"/>
                </a:moveTo>
                <a:lnTo>
                  <a:pt x="1346951" y="38099"/>
                </a:lnTo>
                <a:lnTo>
                  <a:pt x="1393475" y="25399"/>
                </a:lnTo>
                <a:lnTo>
                  <a:pt x="2059010" y="25399"/>
                </a:lnTo>
                <a:lnTo>
                  <a:pt x="2105534" y="38099"/>
                </a:lnTo>
                <a:close/>
              </a:path>
              <a:path w="3452494" h="692150">
                <a:moveTo>
                  <a:pt x="2197741" y="50799"/>
                </a:moveTo>
                <a:lnTo>
                  <a:pt x="1254744" y="50799"/>
                </a:lnTo>
                <a:lnTo>
                  <a:pt x="1300704" y="38099"/>
                </a:lnTo>
                <a:lnTo>
                  <a:pt x="2151781" y="38099"/>
                </a:lnTo>
                <a:lnTo>
                  <a:pt x="2197741" y="50799"/>
                </a:lnTo>
                <a:close/>
              </a:path>
              <a:path w="3452494" h="692150">
                <a:moveTo>
                  <a:pt x="3452486" y="692029"/>
                </a:moveTo>
                <a:lnTo>
                  <a:pt x="0" y="692029"/>
                </a:lnTo>
                <a:lnTo>
                  <a:pt x="16156" y="673099"/>
                </a:lnTo>
                <a:lnTo>
                  <a:pt x="49221" y="647699"/>
                </a:lnTo>
                <a:lnTo>
                  <a:pt x="82823" y="622299"/>
                </a:lnTo>
                <a:lnTo>
                  <a:pt x="116956" y="584199"/>
                </a:lnTo>
                <a:lnTo>
                  <a:pt x="151610" y="558799"/>
                </a:lnTo>
                <a:lnTo>
                  <a:pt x="186777" y="533399"/>
                </a:lnTo>
                <a:lnTo>
                  <a:pt x="258620" y="482599"/>
                </a:lnTo>
                <a:lnTo>
                  <a:pt x="332419" y="431799"/>
                </a:lnTo>
                <a:lnTo>
                  <a:pt x="408110" y="380999"/>
                </a:lnTo>
                <a:lnTo>
                  <a:pt x="485626" y="330199"/>
                </a:lnTo>
                <a:lnTo>
                  <a:pt x="525050" y="304799"/>
                </a:lnTo>
                <a:lnTo>
                  <a:pt x="564905" y="292099"/>
                </a:lnTo>
                <a:lnTo>
                  <a:pt x="645880" y="241299"/>
                </a:lnTo>
                <a:lnTo>
                  <a:pt x="728486" y="215899"/>
                </a:lnTo>
                <a:lnTo>
                  <a:pt x="770380" y="190499"/>
                </a:lnTo>
                <a:lnTo>
                  <a:pt x="855312" y="165099"/>
                </a:lnTo>
                <a:lnTo>
                  <a:pt x="898333" y="139699"/>
                </a:lnTo>
                <a:lnTo>
                  <a:pt x="1209078" y="50799"/>
                </a:lnTo>
                <a:lnTo>
                  <a:pt x="2243407" y="50799"/>
                </a:lnTo>
                <a:lnTo>
                  <a:pt x="2554152" y="139699"/>
                </a:lnTo>
                <a:lnTo>
                  <a:pt x="2597173" y="165099"/>
                </a:lnTo>
                <a:lnTo>
                  <a:pt x="2682105" y="190499"/>
                </a:lnTo>
                <a:lnTo>
                  <a:pt x="2723999" y="215899"/>
                </a:lnTo>
                <a:lnTo>
                  <a:pt x="2806605" y="241299"/>
                </a:lnTo>
                <a:lnTo>
                  <a:pt x="2887580" y="292099"/>
                </a:lnTo>
                <a:lnTo>
                  <a:pt x="2927436" y="304799"/>
                </a:lnTo>
                <a:lnTo>
                  <a:pt x="2966859" y="330199"/>
                </a:lnTo>
                <a:lnTo>
                  <a:pt x="3044376" y="380999"/>
                </a:lnTo>
                <a:lnTo>
                  <a:pt x="3120066" y="431799"/>
                </a:lnTo>
                <a:lnTo>
                  <a:pt x="3193865" y="482599"/>
                </a:lnTo>
                <a:lnTo>
                  <a:pt x="3265708" y="533399"/>
                </a:lnTo>
                <a:lnTo>
                  <a:pt x="3300875" y="558799"/>
                </a:lnTo>
                <a:lnTo>
                  <a:pt x="3335529" y="584199"/>
                </a:lnTo>
                <a:lnTo>
                  <a:pt x="3369662" y="622299"/>
                </a:lnTo>
                <a:lnTo>
                  <a:pt x="3403265" y="647699"/>
                </a:lnTo>
                <a:lnTo>
                  <a:pt x="3436329" y="673099"/>
                </a:lnTo>
                <a:lnTo>
                  <a:pt x="3452486" y="692029"/>
                </a:lnTo>
                <a:close/>
              </a:path>
            </a:pathLst>
          </a:custGeom>
          <a:solidFill>
            <a:srgbClr val="E95C2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2646045" cy="1798955"/>
          </a:xfrm>
          <a:custGeom>
            <a:avLst/>
            <a:gdLst/>
            <a:ahLst/>
            <a:cxnLst/>
            <a:rect l="l" t="t" r="r" b="b"/>
            <a:pathLst>
              <a:path w="2646045" h="1798955">
                <a:moveTo>
                  <a:pt x="474879" y="1798751"/>
                </a:moveTo>
                <a:lnTo>
                  <a:pt x="0" y="1798751"/>
                </a:lnTo>
                <a:lnTo>
                  <a:pt x="0" y="0"/>
                </a:lnTo>
                <a:lnTo>
                  <a:pt x="2646002" y="0"/>
                </a:lnTo>
                <a:lnTo>
                  <a:pt x="2634454" y="33451"/>
                </a:lnTo>
                <a:lnTo>
                  <a:pt x="2620520" y="84251"/>
                </a:lnTo>
                <a:lnTo>
                  <a:pt x="2605813" y="122351"/>
                </a:lnTo>
                <a:lnTo>
                  <a:pt x="2590340" y="160451"/>
                </a:lnTo>
                <a:lnTo>
                  <a:pt x="2574111" y="211251"/>
                </a:lnTo>
                <a:lnTo>
                  <a:pt x="2557132" y="249351"/>
                </a:lnTo>
                <a:lnTo>
                  <a:pt x="2539412" y="287451"/>
                </a:lnTo>
                <a:lnTo>
                  <a:pt x="2520960" y="338251"/>
                </a:lnTo>
                <a:lnTo>
                  <a:pt x="2501782" y="376351"/>
                </a:lnTo>
                <a:lnTo>
                  <a:pt x="2481889" y="414451"/>
                </a:lnTo>
                <a:lnTo>
                  <a:pt x="2461286" y="452551"/>
                </a:lnTo>
                <a:lnTo>
                  <a:pt x="2439984" y="490651"/>
                </a:lnTo>
                <a:lnTo>
                  <a:pt x="2417989" y="541451"/>
                </a:lnTo>
                <a:lnTo>
                  <a:pt x="2395311" y="579551"/>
                </a:lnTo>
                <a:lnTo>
                  <a:pt x="2371956" y="617651"/>
                </a:lnTo>
                <a:lnTo>
                  <a:pt x="2347933" y="655751"/>
                </a:lnTo>
                <a:lnTo>
                  <a:pt x="2323251" y="693851"/>
                </a:lnTo>
                <a:lnTo>
                  <a:pt x="2297917" y="731951"/>
                </a:lnTo>
                <a:lnTo>
                  <a:pt x="2271940" y="757351"/>
                </a:lnTo>
                <a:lnTo>
                  <a:pt x="2245328" y="795451"/>
                </a:lnTo>
                <a:lnTo>
                  <a:pt x="2218088" y="833551"/>
                </a:lnTo>
                <a:lnTo>
                  <a:pt x="2190229" y="871651"/>
                </a:lnTo>
                <a:lnTo>
                  <a:pt x="2161760" y="909751"/>
                </a:lnTo>
                <a:lnTo>
                  <a:pt x="2132687" y="935151"/>
                </a:lnTo>
                <a:lnTo>
                  <a:pt x="2103020" y="973251"/>
                </a:lnTo>
                <a:lnTo>
                  <a:pt x="2072766" y="1011351"/>
                </a:lnTo>
                <a:lnTo>
                  <a:pt x="2041934" y="1036751"/>
                </a:lnTo>
                <a:lnTo>
                  <a:pt x="2010531" y="1074851"/>
                </a:lnTo>
                <a:lnTo>
                  <a:pt x="1978567" y="1100251"/>
                </a:lnTo>
                <a:lnTo>
                  <a:pt x="1946048" y="1138351"/>
                </a:lnTo>
                <a:lnTo>
                  <a:pt x="1912983" y="1163751"/>
                </a:lnTo>
                <a:lnTo>
                  <a:pt x="1879380" y="1189151"/>
                </a:lnTo>
                <a:lnTo>
                  <a:pt x="1845248" y="1227251"/>
                </a:lnTo>
                <a:lnTo>
                  <a:pt x="1810594" y="1252651"/>
                </a:lnTo>
                <a:lnTo>
                  <a:pt x="1775426" y="1278051"/>
                </a:lnTo>
                <a:lnTo>
                  <a:pt x="1703584" y="1328851"/>
                </a:lnTo>
                <a:lnTo>
                  <a:pt x="1629785" y="1379651"/>
                </a:lnTo>
                <a:lnTo>
                  <a:pt x="1554094" y="1430451"/>
                </a:lnTo>
                <a:lnTo>
                  <a:pt x="1476577" y="1481251"/>
                </a:lnTo>
                <a:lnTo>
                  <a:pt x="1437154" y="1493951"/>
                </a:lnTo>
                <a:lnTo>
                  <a:pt x="1357019" y="1544751"/>
                </a:lnTo>
                <a:lnTo>
                  <a:pt x="1316324" y="1557451"/>
                </a:lnTo>
                <a:lnTo>
                  <a:pt x="1275221" y="1582851"/>
                </a:lnTo>
                <a:lnTo>
                  <a:pt x="1233718" y="1595551"/>
                </a:lnTo>
                <a:lnTo>
                  <a:pt x="1191823" y="1620951"/>
                </a:lnTo>
                <a:lnTo>
                  <a:pt x="1063871" y="1659051"/>
                </a:lnTo>
                <a:lnTo>
                  <a:pt x="1020491" y="1684451"/>
                </a:lnTo>
                <a:lnTo>
                  <a:pt x="798490" y="1747951"/>
                </a:lnTo>
                <a:lnTo>
                  <a:pt x="753126" y="1747951"/>
                </a:lnTo>
                <a:lnTo>
                  <a:pt x="661499" y="1773351"/>
                </a:lnTo>
                <a:lnTo>
                  <a:pt x="615253" y="1773351"/>
                </a:lnTo>
                <a:lnTo>
                  <a:pt x="568729" y="1786051"/>
                </a:lnTo>
                <a:lnTo>
                  <a:pt x="521935" y="1786051"/>
                </a:lnTo>
                <a:lnTo>
                  <a:pt x="474879" y="1798751"/>
                </a:lnTo>
                <a:close/>
              </a:path>
            </a:pathLst>
          </a:custGeom>
          <a:solidFill>
            <a:srgbClr val="E95C2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0150" y="5144351"/>
            <a:ext cx="3810864" cy="38100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59979" y="5144351"/>
            <a:ext cx="3810864" cy="38100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15052" y="5144351"/>
            <a:ext cx="3810864" cy="38100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37569" y="5144351"/>
            <a:ext cx="3810865" cy="3810000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155911" y="109232"/>
            <a:ext cx="8013065" cy="185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0" spc="315" dirty="0">
                <a:latin typeface="Tahoma"/>
                <a:cs typeface="Tahoma"/>
              </a:rPr>
              <a:t>Amenities</a:t>
            </a:r>
            <a:endParaRPr sz="120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6248" y="1650574"/>
            <a:ext cx="17095470" cy="2282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56700"/>
              </a:lnSpc>
              <a:spcBef>
                <a:spcPts val="100"/>
              </a:spcBef>
              <a:tabLst>
                <a:tab pos="2722245" algn="l"/>
              </a:tabLst>
            </a:pPr>
            <a:r>
              <a:rPr sz="3150" spc="-15" dirty="0">
                <a:solidFill>
                  <a:srgbClr val="F4F0EC"/>
                </a:solidFill>
                <a:latin typeface="Lucida Sans Unicode"/>
                <a:cs typeface="Lucida Sans Unicode"/>
              </a:rPr>
              <a:t>Max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90" dirty="0">
                <a:solidFill>
                  <a:srgbClr val="F4F0EC"/>
                </a:solidFill>
                <a:latin typeface="Lucida Sans Unicode"/>
                <a:cs typeface="Lucida Sans Unicode"/>
              </a:rPr>
              <a:t>Sector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395" dirty="0">
                <a:solidFill>
                  <a:srgbClr val="F4F0EC"/>
                </a:solidFill>
                <a:latin typeface="Lucida Sans Unicode"/>
                <a:cs typeface="Lucida Sans Unicode"/>
              </a:rPr>
              <a:t>128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Noida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50" dirty="0">
                <a:solidFill>
                  <a:srgbClr val="F4F0EC"/>
                </a:solidFill>
                <a:latin typeface="Lucida Sans Unicode"/>
                <a:cs typeface="Lucida Sans Unicode"/>
              </a:rPr>
              <a:t>is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55" dirty="0">
                <a:solidFill>
                  <a:srgbClr val="F4F0EC"/>
                </a:solidFill>
                <a:latin typeface="Lucida Sans Unicode"/>
                <a:cs typeface="Lucida Sans Unicode"/>
              </a:rPr>
              <a:t>world-class</a:t>
            </a:r>
            <a:r>
              <a:rPr sz="315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40" dirty="0">
                <a:solidFill>
                  <a:srgbClr val="F4F0EC"/>
                </a:solidFill>
                <a:latin typeface="Lucida Sans Unicode"/>
                <a:cs typeface="Lucida Sans Unicode"/>
              </a:rPr>
              <a:t>residential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projectthat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80" dirty="0">
                <a:solidFill>
                  <a:srgbClr val="F4F0EC"/>
                </a:solidFill>
                <a:latin typeface="Lucida Sans Unicode"/>
                <a:cs typeface="Lucida Sans Unicode"/>
              </a:rPr>
              <a:t>comes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0" dirty="0">
                <a:solidFill>
                  <a:srgbClr val="F4F0EC"/>
                </a:solidFill>
                <a:latin typeface="Lucida Sans Unicode"/>
                <a:cs typeface="Lucida Sans Unicode"/>
              </a:rPr>
              <a:t>with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plethora</a:t>
            </a:r>
            <a:r>
              <a:rPr sz="315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of </a:t>
            </a:r>
            <a:r>
              <a:rPr sz="3150" spc="-98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95" dirty="0">
                <a:solidFill>
                  <a:srgbClr val="F4F0EC"/>
                </a:solidFill>
                <a:latin typeface="Lucida Sans Unicode"/>
                <a:cs typeface="Lucida Sans Unicode"/>
              </a:rPr>
              <a:t>amenities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20" dirty="0">
                <a:solidFill>
                  <a:srgbClr val="F4F0EC"/>
                </a:solidFill>
                <a:latin typeface="Lucida Sans Unicode"/>
                <a:cs typeface="Lucida Sans Unicode"/>
              </a:rPr>
              <a:t>to	</a:t>
            </a:r>
            <a:r>
              <a:rPr sz="3150" spc="165" dirty="0">
                <a:solidFill>
                  <a:srgbClr val="F4F0EC"/>
                </a:solidFill>
                <a:latin typeface="Lucida Sans Unicode"/>
                <a:cs typeface="Lucida Sans Unicode"/>
              </a:rPr>
              <a:t>make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35" dirty="0">
                <a:solidFill>
                  <a:srgbClr val="F4F0EC"/>
                </a:solidFill>
                <a:latin typeface="Lucida Sans Unicode"/>
                <a:cs typeface="Lucida Sans Unicode"/>
              </a:rPr>
              <a:t>your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55" dirty="0">
                <a:solidFill>
                  <a:srgbClr val="F4F0EC"/>
                </a:solidFill>
                <a:latin typeface="Lucida Sans Unicode"/>
                <a:cs typeface="Lucida Sans Unicode"/>
              </a:rPr>
              <a:t>life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95" dirty="0">
                <a:solidFill>
                  <a:srgbClr val="F4F0EC"/>
                </a:solidFill>
                <a:latin typeface="Lucida Sans Unicode"/>
                <a:cs typeface="Lucida Sans Unicode"/>
              </a:rPr>
              <a:t>comfortable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95" dirty="0">
                <a:solidFill>
                  <a:srgbClr val="F4F0EC"/>
                </a:solidFill>
                <a:latin typeface="Lucida Sans Unicode"/>
                <a:cs typeface="Lucida Sans Unicode"/>
              </a:rPr>
              <a:t>and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50" dirty="0">
                <a:solidFill>
                  <a:srgbClr val="F4F0EC"/>
                </a:solidFill>
                <a:latin typeface="Lucida Sans Unicode"/>
                <a:cs typeface="Lucida Sans Unicode"/>
              </a:rPr>
              <a:t>convenient.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80" dirty="0">
                <a:solidFill>
                  <a:srgbClr val="F4F0EC"/>
                </a:solidFill>
                <a:latin typeface="Lucida Sans Unicode"/>
                <a:cs typeface="Lucida Sans Unicode"/>
              </a:rPr>
              <a:t>Some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of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the</a:t>
            </a:r>
            <a:r>
              <a:rPr sz="315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30" dirty="0">
                <a:solidFill>
                  <a:srgbClr val="F4F0EC"/>
                </a:solidFill>
                <a:latin typeface="Lucida Sans Unicode"/>
                <a:cs typeface="Lucida Sans Unicode"/>
              </a:rPr>
              <a:t>key</a:t>
            </a:r>
            <a:r>
              <a:rPr sz="315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95" dirty="0">
                <a:solidFill>
                  <a:srgbClr val="F4F0EC"/>
                </a:solidFill>
                <a:latin typeface="Lucida Sans Unicode"/>
                <a:cs typeface="Lucida Sans Unicode"/>
              </a:rPr>
              <a:t>amenities </a:t>
            </a:r>
            <a:r>
              <a:rPr sz="3150" spc="10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5" dirty="0">
                <a:solidFill>
                  <a:srgbClr val="F4F0EC"/>
                </a:solidFill>
                <a:latin typeface="Lucida Sans Unicode"/>
                <a:cs typeface="Lucida Sans Unicode"/>
              </a:rPr>
              <a:t>include:</a:t>
            </a:r>
            <a:endParaRPr sz="315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7259300" y="2524429"/>
            <a:ext cx="1028700" cy="4045585"/>
          </a:xfrm>
          <a:custGeom>
            <a:avLst/>
            <a:gdLst/>
            <a:ahLst/>
            <a:cxnLst/>
            <a:rect l="l" t="t" r="r" b="b"/>
            <a:pathLst>
              <a:path w="1028700" h="4045584">
                <a:moveTo>
                  <a:pt x="1028699" y="4045192"/>
                </a:moveTo>
                <a:lnTo>
                  <a:pt x="900334" y="3952996"/>
                </a:lnTo>
                <a:lnTo>
                  <a:pt x="866202" y="3914896"/>
                </a:lnTo>
                <a:lnTo>
                  <a:pt x="799534" y="3864096"/>
                </a:lnTo>
                <a:lnTo>
                  <a:pt x="767015" y="3825996"/>
                </a:lnTo>
                <a:lnTo>
                  <a:pt x="735051" y="3800596"/>
                </a:lnTo>
                <a:lnTo>
                  <a:pt x="703648" y="3762496"/>
                </a:lnTo>
                <a:lnTo>
                  <a:pt x="672816" y="3737096"/>
                </a:lnTo>
                <a:lnTo>
                  <a:pt x="612895" y="3660896"/>
                </a:lnTo>
                <a:lnTo>
                  <a:pt x="583822" y="3635496"/>
                </a:lnTo>
                <a:lnTo>
                  <a:pt x="473642" y="3483096"/>
                </a:lnTo>
                <a:lnTo>
                  <a:pt x="447664" y="3457696"/>
                </a:lnTo>
                <a:lnTo>
                  <a:pt x="397649" y="3381496"/>
                </a:lnTo>
                <a:lnTo>
                  <a:pt x="327593" y="3267196"/>
                </a:lnTo>
                <a:lnTo>
                  <a:pt x="305598" y="3216396"/>
                </a:lnTo>
                <a:lnTo>
                  <a:pt x="284296" y="3178296"/>
                </a:lnTo>
                <a:lnTo>
                  <a:pt x="224622" y="3063996"/>
                </a:lnTo>
                <a:lnTo>
                  <a:pt x="206170" y="3013196"/>
                </a:lnTo>
                <a:lnTo>
                  <a:pt x="171471" y="2936996"/>
                </a:lnTo>
                <a:lnTo>
                  <a:pt x="155242" y="2886196"/>
                </a:lnTo>
                <a:lnTo>
                  <a:pt x="125062" y="2809996"/>
                </a:lnTo>
                <a:lnTo>
                  <a:pt x="111128" y="2759196"/>
                </a:lnTo>
                <a:lnTo>
                  <a:pt x="97976" y="2721096"/>
                </a:lnTo>
                <a:lnTo>
                  <a:pt x="85613" y="2670296"/>
                </a:lnTo>
                <a:lnTo>
                  <a:pt x="74048" y="2632196"/>
                </a:lnTo>
                <a:lnTo>
                  <a:pt x="63289" y="2581396"/>
                </a:lnTo>
                <a:lnTo>
                  <a:pt x="53344" y="2543296"/>
                </a:lnTo>
                <a:lnTo>
                  <a:pt x="28475" y="2403596"/>
                </a:lnTo>
                <a:lnTo>
                  <a:pt x="11224" y="2263896"/>
                </a:lnTo>
                <a:lnTo>
                  <a:pt x="4065" y="2162296"/>
                </a:lnTo>
                <a:lnTo>
                  <a:pt x="0" y="2022596"/>
                </a:lnTo>
                <a:lnTo>
                  <a:pt x="1812" y="1920996"/>
                </a:lnTo>
                <a:lnTo>
                  <a:pt x="7205" y="1832096"/>
                </a:lnTo>
                <a:lnTo>
                  <a:pt x="16114" y="1730496"/>
                </a:lnTo>
                <a:lnTo>
                  <a:pt x="35929" y="1590796"/>
                </a:lnTo>
                <a:lnTo>
                  <a:pt x="44221" y="1552696"/>
                </a:lnTo>
                <a:lnTo>
                  <a:pt x="53344" y="1501896"/>
                </a:lnTo>
                <a:lnTo>
                  <a:pt x="63289" y="1463796"/>
                </a:lnTo>
                <a:lnTo>
                  <a:pt x="74048" y="1412996"/>
                </a:lnTo>
                <a:lnTo>
                  <a:pt x="85613" y="1374896"/>
                </a:lnTo>
                <a:lnTo>
                  <a:pt x="97976" y="1324096"/>
                </a:lnTo>
                <a:lnTo>
                  <a:pt x="111128" y="1285996"/>
                </a:lnTo>
                <a:lnTo>
                  <a:pt x="125062" y="1235196"/>
                </a:lnTo>
                <a:lnTo>
                  <a:pt x="139769" y="1197096"/>
                </a:lnTo>
                <a:lnTo>
                  <a:pt x="155242" y="1146296"/>
                </a:lnTo>
                <a:lnTo>
                  <a:pt x="188450" y="1070096"/>
                </a:lnTo>
                <a:lnTo>
                  <a:pt x="206170" y="1019296"/>
                </a:lnTo>
                <a:lnTo>
                  <a:pt x="263693" y="904996"/>
                </a:lnTo>
                <a:lnTo>
                  <a:pt x="284296" y="854196"/>
                </a:lnTo>
                <a:lnTo>
                  <a:pt x="350271" y="739896"/>
                </a:lnTo>
                <a:lnTo>
                  <a:pt x="422331" y="625596"/>
                </a:lnTo>
                <a:lnTo>
                  <a:pt x="500254" y="511296"/>
                </a:lnTo>
                <a:lnTo>
                  <a:pt x="527494" y="485896"/>
                </a:lnTo>
                <a:lnTo>
                  <a:pt x="612895" y="371596"/>
                </a:lnTo>
                <a:lnTo>
                  <a:pt x="642562" y="346196"/>
                </a:lnTo>
                <a:lnTo>
                  <a:pt x="672816" y="308096"/>
                </a:lnTo>
                <a:lnTo>
                  <a:pt x="703648" y="282696"/>
                </a:lnTo>
                <a:lnTo>
                  <a:pt x="735051" y="244596"/>
                </a:lnTo>
                <a:lnTo>
                  <a:pt x="767015" y="219196"/>
                </a:lnTo>
                <a:lnTo>
                  <a:pt x="799534" y="181096"/>
                </a:lnTo>
                <a:lnTo>
                  <a:pt x="866202" y="130296"/>
                </a:lnTo>
                <a:lnTo>
                  <a:pt x="900334" y="92196"/>
                </a:lnTo>
                <a:lnTo>
                  <a:pt x="1028699" y="0"/>
                </a:lnTo>
                <a:lnTo>
                  <a:pt x="1028699" y="4045192"/>
                </a:lnTo>
                <a:close/>
              </a:path>
            </a:pathLst>
          </a:custGeom>
          <a:solidFill>
            <a:srgbClr val="E95C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939073" y="9219359"/>
            <a:ext cx="3126105" cy="506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50" spc="105" dirty="0">
                <a:solidFill>
                  <a:srgbClr val="F4F0EC"/>
                </a:solidFill>
                <a:latin typeface="Lucida Sans Unicode"/>
                <a:cs typeface="Lucida Sans Unicode"/>
              </a:rPr>
              <a:t>Swimming</a:t>
            </a:r>
            <a:r>
              <a:rPr sz="3150" spc="-23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40" dirty="0">
                <a:solidFill>
                  <a:srgbClr val="F4F0EC"/>
                </a:solidFill>
                <a:latin typeface="Lucida Sans Unicode"/>
                <a:cs typeface="Lucida Sans Unicode"/>
              </a:rPr>
              <a:t>pool</a:t>
            </a:r>
            <a:endParaRPr sz="315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342349" y="9219359"/>
            <a:ext cx="2477770" cy="506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50" spc="140" dirty="0">
                <a:solidFill>
                  <a:srgbClr val="F4F0EC"/>
                </a:solidFill>
                <a:latin typeface="Lucida Sans Unicode"/>
                <a:cs typeface="Lucida Sans Unicode"/>
              </a:rPr>
              <a:t>Gymnasium</a:t>
            </a:r>
            <a:endParaRPr sz="315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675645" y="9163060"/>
            <a:ext cx="4290060" cy="506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50" spc="145" dirty="0">
                <a:solidFill>
                  <a:srgbClr val="F4F0EC"/>
                </a:solidFill>
                <a:latin typeface="Lucida Sans Unicode"/>
                <a:cs typeface="Lucida Sans Unicode"/>
              </a:rPr>
              <a:t>Landscaped</a:t>
            </a:r>
            <a:r>
              <a:rPr sz="3150" spc="-204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20" dirty="0">
                <a:solidFill>
                  <a:srgbClr val="F4F0EC"/>
                </a:solidFill>
                <a:latin typeface="Lucida Sans Unicode"/>
                <a:cs typeface="Lucida Sans Unicode"/>
              </a:rPr>
              <a:t>gardens</a:t>
            </a:r>
            <a:endParaRPr sz="3150">
              <a:latin typeface="Lucida Sans Unicode"/>
              <a:cs typeface="Lucida Sans Unicode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0175" y="9219359"/>
            <a:ext cx="5181600" cy="506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15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Dining</a:t>
            </a:r>
            <a:r>
              <a:rPr sz="3150" spc="-17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195" dirty="0">
                <a:solidFill>
                  <a:srgbClr val="F4F0EC"/>
                </a:solidFill>
                <a:latin typeface="Lucida Sans Unicode"/>
                <a:cs typeface="Lucida Sans Unicode"/>
              </a:rPr>
              <a:t>and</a:t>
            </a:r>
            <a:r>
              <a:rPr sz="3150" spc="-17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150" spc="80" dirty="0">
                <a:solidFill>
                  <a:srgbClr val="F4F0EC"/>
                </a:solidFill>
                <a:latin typeface="Lucida Sans Unicode"/>
                <a:cs typeface="Lucida Sans Unicode"/>
              </a:rPr>
              <a:t>entertainment</a:t>
            </a:r>
            <a:endParaRPr sz="315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524509" y="0"/>
            <a:ext cx="10763885" cy="10287000"/>
            <a:chOff x="7524509" y="0"/>
            <a:chExt cx="10763885" cy="10287000"/>
          </a:xfrm>
        </p:grpSpPr>
        <p:sp>
          <p:nvSpPr>
            <p:cNvPr id="3" name="object 3"/>
            <p:cNvSpPr/>
            <p:nvPr/>
          </p:nvSpPr>
          <p:spPr>
            <a:xfrm>
              <a:off x="14377815" y="0"/>
              <a:ext cx="3910329" cy="2376170"/>
            </a:xfrm>
            <a:custGeom>
              <a:avLst/>
              <a:gdLst/>
              <a:ahLst/>
              <a:cxnLst/>
              <a:rect l="l" t="t" r="r" b="b"/>
              <a:pathLst>
                <a:path w="3910330" h="2376170">
                  <a:moveTo>
                    <a:pt x="3068677" y="2324761"/>
                  </a:moveTo>
                  <a:lnTo>
                    <a:pt x="1943620" y="2324761"/>
                  </a:lnTo>
                  <a:lnTo>
                    <a:pt x="1721618" y="2261261"/>
                  </a:lnTo>
                  <a:lnTo>
                    <a:pt x="1678238" y="2235861"/>
                  </a:lnTo>
                  <a:lnTo>
                    <a:pt x="1550286" y="2197761"/>
                  </a:lnTo>
                  <a:lnTo>
                    <a:pt x="1508392" y="2172361"/>
                  </a:lnTo>
                  <a:lnTo>
                    <a:pt x="1466889" y="2159661"/>
                  </a:lnTo>
                  <a:lnTo>
                    <a:pt x="1425785" y="2134261"/>
                  </a:lnTo>
                  <a:lnTo>
                    <a:pt x="1385090" y="2121561"/>
                  </a:lnTo>
                  <a:lnTo>
                    <a:pt x="1304955" y="2070761"/>
                  </a:lnTo>
                  <a:lnTo>
                    <a:pt x="1265532" y="2058061"/>
                  </a:lnTo>
                  <a:lnTo>
                    <a:pt x="1188015" y="2007261"/>
                  </a:lnTo>
                  <a:lnTo>
                    <a:pt x="1112325" y="1956461"/>
                  </a:lnTo>
                  <a:lnTo>
                    <a:pt x="1038526" y="1905661"/>
                  </a:lnTo>
                  <a:lnTo>
                    <a:pt x="966683" y="1854861"/>
                  </a:lnTo>
                  <a:lnTo>
                    <a:pt x="931515" y="1829461"/>
                  </a:lnTo>
                  <a:lnTo>
                    <a:pt x="896861" y="1804061"/>
                  </a:lnTo>
                  <a:lnTo>
                    <a:pt x="862729" y="1765962"/>
                  </a:lnTo>
                  <a:lnTo>
                    <a:pt x="829126" y="1740562"/>
                  </a:lnTo>
                  <a:lnTo>
                    <a:pt x="796062" y="1715162"/>
                  </a:lnTo>
                  <a:lnTo>
                    <a:pt x="763543" y="1677062"/>
                  </a:lnTo>
                  <a:lnTo>
                    <a:pt x="731578" y="1651662"/>
                  </a:lnTo>
                  <a:lnTo>
                    <a:pt x="700175" y="1613562"/>
                  </a:lnTo>
                  <a:lnTo>
                    <a:pt x="669343" y="1588162"/>
                  </a:lnTo>
                  <a:lnTo>
                    <a:pt x="639089" y="1550062"/>
                  </a:lnTo>
                  <a:lnTo>
                    <a:pt x="609422" y="1511962"/>
                  </a:lnTo>
                  <a:lnTo>
                    <a:pt x="580350" y="1486562"/>
                  </a:lnTo>
                  <a:lnTo>
                    <a:pt x="551880" y="1448462"/>
                  </a:lnTo>
                  <a:lnTo>
                    <a:pt x="524021" y="1410362"/>
                  </a:lnTo>
                  <a:lnTo>
                    <a:pt x="496781" y="1372262"/>
                  </a:lnTo>
                  <a:lnTo>
                    <a:pt x="470169" y="1334162"/>
                  </a:lnTo>
                  <a:lnTo>
                    <a:pt x="444192" y="1308762"/>
                  </a:lnTo>
                  <a:lnTo>
                    <a:pt x="418858" y="1270662"/>
                  </a:lnTo>
                  <a:lnTo>
                    <a:pt x="394176" y="1232562"/>
                  </a:lnTo>
                  <a:lnTo>
                    <a:pt x="370153" y="1194462"/>
                  </a:lnTo>
                  <a:lnTo>
                    <a:pt x="346799" y="1156362"/>
                  </a:lnTo>
                  <a:lnTo>
                    <a:pt x="324120" y="1118262"/>
                  </a:lnTo>
                  <a:lnTo>
                    <a:pt x="302125" y="1067462"/>
                  </a:lnTo>
                  <a:lnTo>
                    <a:pt x="280823" y="1029362"/>
                  </a:lnTo>
                  <a:lnTo>
                    <a:pt x="260221" y="991262"/>
                  </a:lnTo>
                  <a:lnTo>
                    <a:pt x="240327" y="953162"/>
                  </a:lnTo>
                  <a:lnTo>
                    <a:pt x="221150" y="915062"/>
                  </a:lnTo>
                  <a:lnTo>
                    <a:pt x="202697" y="864262"/>
                  </a:lnTo>
                  <a:lnTo>
                    <a:pt x="184978" y="826162"/>
                  </a:lnTo>
                  <a:lnTo>
                    <a:pt x="167999" y="788062"/>
                  </a:lnTo>
                  <a:lnTo>
                    <a:pt x="151769" y="737262"/>
                  </a:lnTo>
                  <a:lnTo>
                    <a:pt x="136296" y="699162"/>
                  </a:lnTo>
                  <a:lnTo>
                    <a:pt x="121589" y="661062"/>
                  </a:lnTo>
                  <a:lnTo>
                    <a:pt x="107655" y="610262"/>
                  </a:lnTo>
                  <a:lnTo>
                    <a:pt x="94503" y="572162"/>
                  </a:lnTo>
                  <a:lnTo>
                    <a:pt x="82140" y="521362"/>
                  </a:lnTo>
                  <a:lnTo>
                    <a:pt x="70575" y="483262"/>
                  </a:lnTo>
                  <a:lnTo>
                    <a:pt x="59816" y="432462"/>
                  </a:lnTo>
                  <a:lnTo>
                    <a:pt x="49872" y="394362"/>
                  </a:lnTo>
                  <a:lnTo>
                    <a:pt x="40749" y="343562"/>
                  </a:lnTo>
                  <a:lnTo>
                    <a:pt x="32456" y="292762"/>
                  </a:lnTo>
                  <a:lnTo>
                    <a:pt x="25002" y="254662"/>
                  </a:lnTo>
                  <a:lnTo>
                    <a:pt x="18395" y="203862"/>
                  </a:lnTo>
                  <a:lnTo>
                    <a:pt x="12642" y="153062"/>
                  </a:lnTo>
                  <a:lnTo>
                    <a:pt x="7752" y="114962"/>
                  </a:lnTo>
                  <a:lnTo>
                    <a:pt x="3732" y="64162"/>
                  </a:lnTo>
                  <a:lnTo>
                    <a:pt x="592" y="13362"/>
                  </a:lnTo>
                  <a:lnTo>
                    <a:pt x="0" y="0"/>
                  </a:lnTo>
                  <a:lnTo>
                    <a:pt x="3910182" y="0"/>
                  </a:lnTo>
                  <a:lnTo>
                    <a:pt x="3910182" y="1949433"/>
                  </a:lnTo>
                  <a:lnTo>
                    <a:pt x="3899972" y="1956461"/>
                  </a:lnTo>
                  <a:lnTo>
                    <a:pt x="3824281" y="2007261"/>
                  </a:lnTo>
                  <a:lnTo>
                    <a:pt x="3746765" y="2058061"/>
                  </a:lnTo>
                  <a:lnTo>
                    <a:pt x="3707341" y="2070761"/>
                  </a:lnTo>
                  <a:lnTo>
                    <a:pt x="3627207" y="2121561"/>
                  </a:lnTo>
                  <a:lnTo>
                    <a:pt x="3586511" y="2134261"/>
                  </a:lnTo>
                  <a:lnTo>
                    <a:pt x="3545408" y="2159661"/>
                  </a:lnTo>
                  <a:lnTo>
                    <a:pt x="3503905" y="2172361"/>
                  </a:lnTo>
                  <a:lnTo>
                    <a:pt x="3462011" y="2197761"/>
                  </a:lnTo>
                  <a:lnTo>
                    <a:pt x="3334058" y="2235861"/>
                  </a:lnTo>
                  <a:lnTo>
                    <a:pt x="3290679" y="2261261"/>
                  </a:lnTo>
                  <a:lnTo>
                    <a:pt x="3068677" y="2324761"/>
                  </a:lnTo>
                  <a:close/>
                </a:path>
                <a:path w="3910330" h="2376170">
                  <a:moveTo>
                    <a:pt x="2931687" y="2350161"/>
                  </a:moveTo>
                  <a:lnTo>
                    <a:pt x="2080610" y="2350161"/>
                  </a:lnTo>
                  <a:lnTo>
                    <a:pt x="1988984" y="2324761"/>
                  </a:lnTo>
                  <a:lnTo>
                    <a:pt x="3023313" y="2324761"/>
                  </a:lnTo>
                  <a:lnTo>
                    <a:pt x="2931687" y="2350161"/>
                  </a:lnTo>
                  <a:close/>
                </a:path>
                <a:path w="3910330" h="2376170">
                  <a:moveTo>
                    <a:pt x="2838916" y="2362861"/>
                  </a:moveTo>
                  <a:lnTo>
                    <a:pt x="2173381" y="2362861"/>
                  </a:lnTo>
                  <a:lnTo>
                    <a:pt x="2126856" y="2350161"/>
                  </a:lnTo>
                  <a:lnTo>
                    <a:pt x="2885440" y="2350161"/>
                  </a:lnTo>
                  <a:lnTo>
                    <a:pt x="2838916" y="2362861"/>
                  </a:lnTo>
                  <a:close/>
                </a:path>
                <a:path w="3910330" h="2376170">
                  <a:moveTo>
                    <a:pt x="2745067" y="2375561"/>
                  </a:moveTo>
                  <a:lnTo>
                    <a:pt x="2267230" y="2375561"/>
                  </a:lnTo>
                  <a:lnTo>
                    <a:pt x="2220175" y="2362861"/>
                  </a:lnTo>
                  <a:lnTo>
                    <a:pt x="2792122" y="2362861"/>
                  </a:lnTo>
                  <a:lnTo>
                    <a:pt x="2745067" y="2375561"/>
                  </a:lnTo>
                  <a:close/>
                </a:path>
              </a:pathLst>
            </a:custGeom>
            <a:solidFill>
              <a:srgbClr val="E95C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71773" y="292054"/>
              <a:ext cx="10116226" cy="999494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66358" y="423610"/>
              <a:ext cx="9921641" cy="986338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7524509" y="0"/>
              <a:ext cx="4338955" cy="3893820"/>
            </a:xfrm>
            <a:custGeom>
              <a:avLst/>
              <a:gdLst/>
              <a:ahLst/>
              <a:cxnLst/>
              <a:rect l="l" t="t" r="r" b="b"/>
              <a:pathLst>
                <a:path w="4338955" h="3893820">
                  <a:moveTo>
                    <a:pt x="2685977" y="3842861"/>
                  </a:moveTo>
                  <a:lnTo>
                    <a:pt x="1652440" y="3842861"/>
                  </a:lnTo>
                  <a:lnTo>
                    <a:pt x="1474845" y="3792061"/>
                  </a:lnTo>
                  <a:lnTo>
                    <a:pt x="1431453" y="3766661"/>
                  </a:lnTo>
                  <a:lnTo>
                    <a:pt x="1345955" y="3741261"/>
                  </a:lnTo>
                  <a:lnTo>
                    <a:pt x="1303871" y="3715861"/>
                  </a:lnTo>
                  <a:lnTo>
                    <a:pt x="1262245" y="3703161"/>
                  </a:lnTo>
                  <a:lnTo>
                    <a:pt x="1221088" y="3677761"/>
                  </a:lnTo>
                  <a:lnTo>
                    <a:pt x="1180411" y="3665061"/>
                  </a:lnTo>
                  <a:lnTo>
                    <a:pt x="1100541" y="3614261"/>
                  </a:lnTo>
                  <a:lnTo>
                    <a:pt x="1061370" y="3601561"/>
                  </a:lnTo>
                  <a:lnTo>
                    <a:pt x="984611" y="3550761"/>
                  </a:lnTo>
                  <a:lnTo>
                    <a:pt x="947045" y="3525361"/>
                  </a:lnTo>
                  <a:lnTo>
                    <a:pt x="910037" y="3499961"/>
                  </a:lnTo>
                  <a:lnTo>
                    <a:pt x="873596" y="3474561"/>
                  </a:lnTo>
                  <a:lnTo>
                    <a:pt x="837735" y="3449161"/>
                  </a:lnTo>
                  <a:lnTo>
                    <a:pt x="802464" y="3411061"/>
                  </a:lnTo>
                  <a:lnTo>
                    <a:pt x="767794" y="3385661"/>
                  </a:lnTo>
                  <a:lnTo>
                    <a:pt x="733736" y="3360261"/>
                  </a:lnTo>
                  <a:lnTo>
                    <a:pt x="700302" y="3322161"/>
                  </a:lnTo>
                  <a:lnTo>
                    <a:pt x="667502" y="3296761"/>
                  </a:lnTo>
                  <a:lnTo>
                    <a:pt x="635347" y="3258661"/>
                  </a:lnTo>
                  <a:lnTo>
                    <a:pt x="603849" y="3233261"/>
                  </a:lnTo>
                  <a:lnTo>
                    <a:pt x="573018" y="3195161"/>
                  </a:lnTo>
                  <a:lnTo>
                    <a:pt x="542865" y="3169761"/>
                  </a:lnTo>
                  <a:lnTo>
                    <a:pt x="513402" y="3131661"/>
                  </a:lnTo>
                  <a:lnTo>
                    <a:pt x="484639" y="3093561"/>
                  </a:lnTo>
                  <a:lnTo>
                    <a:pt x="456587" y="3068161"/>
                  </a:lnTo>
                  <a:lnTo>
                    <a:pt x="429258" y="3030061"/>
                  </a:lnTo>
                  <a:lnTo>
                    <a:pt x="402663" y="2991961"/>
                  </a:lnTo>
                  <a:lnTo>
                    <a:pt x="376812" y="2953861"/>
                  </a:lnTo>
                  <a:lnTo>
                    <a:pt x="351716" y="2915761"/>
                  </a:lnTo>
                  <a:lnTo>
                    <a:pt x="327388" y="2877661"/>
                  </a:lnTo>
                  <a:lnTo>
                    <a:pt x="303836" y="2839561"/>
                  </a:lnTo>
                  <a:lnTo>
                    <a:pt x="281073" y="2801461"/>
                  </a:lnTo>
                  <a:lnTo>
                    <a:pt x="259110" y="2763361"/>
                  </a:lnTo>
                  <a:lnTo>
                    <a:pt x="237958" y="2725261"/>
                  </a:lnTo>
                  <a:lnTo>
                    <a:pt x="217627" y="2674461"/>
                  </a:lnTo>
                  <a:lnTo>
                    <a:pt x="198129" y="2636361"/>
                  </a:lnTo>
                  <a:lnTo>
                    <a:pt x="179474" y="2598261"/>
                  </a:lnTo>
                  <a:lnTo>
                    <a:pt x="161674" y="2560161"/>
                  </a:lnTo>
                  <a:lnTo>
                    <a:pt x="144740" y="2509361"/>
                  </a:lnTo>
                  <a:lnTo>
                    <a:pt x="128683" y="2471261"/>
                  </a:lnTo>
                  <a:lnTo>
                    <a:pt x="113513" y="2420461"/>
                  </a:lnTo>
                  <a:lnTo>
                    <a:pt x="99243" y="2382361"/>
                  </a:lnTo>
                  <a:lnTo>
                    <a:pt x="85882" y="2331561"/>
                  </a:lnTo>
                  <a:lnTo>
                    <a:pt x="73442" y="2293461"/>
                  </a:lnTo>
                  <a:lnTo>
                    <a:pt x="61933" y="2242661"/>
                  </a:lnTo>
                  <a:lnTo>
                    <a:pt x="51368" y="2204561"/>
                  </a:lnTo>
                  <a:lnTo>
                    <a:pt x="41757" y="2153761"/>
                  </a:lnTo>
                  <a:lnTo>
                    <a:pt x="33110" y="2115661"/>
                  </a:lnTo>
                  <a:lnTo>
                    <a:pt x="25440" y="2064861"/>
                  </a:lnTo>
                  <a:lnTo>
                    <a:pt x="18756" y="2014061"/>
                  </a:lnTo>
                  <a:lnTo>
                    <a:pt x="13071" y="1975961"/>
                  </a:lnTo>
                  <a:lnTo>
                    <a:pt x="8394" y="1925161"/>
                  </a:lnTo>
                  <a:lnTo>
                    <a:pt x="4738" y="1874361"/>
                  </a:lnTo>
                  <a:lnTo>
                    <a:pt x="2112" y="1823561"/>
                  </a:lnTo>
                  <a:lnTo>
                    <a:pt x="529" y="1785461"/>
                  </a:lnTo>
                  <a:lnTo>
                    <a:pt x="0" y="1734597"/>
                  </a:lnTo>
                  <a:lnTo>
                    <a:pt x="529" y="1683861"/>
                  </a:lnTo>
                  <a:lnTo>
                    <a:pt x="2112" y="1633061"/>
                  </a:lnTo>
                  <a:lnTo>
                    <a:pt x="4738" y="1582261"/>
                  </a:lnTo>
                  <a:lnTo>
                    <a:pt x="8394" y="1544161"/>
                  </a:lnTo>
                  <a:lnTo>
                    <a:pt x="13071" y="1493361"/>
                  </a:lnTo>
                  <a:lnTo>
                    <a:pt x="18756" y="1442561"/>
                  </a:lnTo>
                  <a:lnTo>
                    <a:pt x="25440" y="1391761"/>
                  </a:lnTo>
                  <a:lnTo>
                    <a:pt x="33110" y="1353661"/>
                  </a:lnTo>
                  <a:lnTo>
                    <a:pt x="41757" y="1302861"/>
                  </a:lnTo>
                  <a:lnTo>
                    <a:pt x="51368" y="1264761"/>
                  </a:lnTo>
                  <a:lnTo>
                    <a:pt x="61933" y="1213961"/>
                  </a:lnTo>
                  <a:lnTo>
                    <a:pt x="73442" y="1163161"/>
                  </a:lnTo>
                  <a:lnTo>
                    <a:pt x="85882" y="1125061"/>
                  </a:lnTo>
                  <a:lnTo>
                    <a:pt x="99243" y="1074261"/>
                  </a:lnTo>
                  <a:lnTo>
                    <a:pt x="113513" y="1036161"/>
                  </a:lnTo>
                  <a:lnTo>
                    <a:pt x="128683" y="998061"/>
                  </a:lnTo>
                  <a:lnTo>
                    <a:pt x="144740" y="947261"/>
                  </a:lnTo>
                  <a:lnTo>
                    <a:pt x="161674" y="909161"/>
                  </a:lnTo>
                  <a:lnTo>
                    <a:pt x="179474" y="871061"/>
                  </a:lnTo>
                  <a:lnTo>
                    <a:pt x="198129" y="820261"/>
                  </a:lnTo>
                  <a:lnTo>
                    <a:pt x="217627" y="782161"/>
                  </a:lnTo>
                  <a:lnTo>
                    <a:pt x="237958" y="744061"/>
                  </a:lnTo>
                  <a:lnTo>
                    <a:pt x="259110" y="705961"/>
                  </a:lnTo>
                  <a:lnTo>
                    <a:pt x="281073" y="667861"/>
                  </a:lnTo>
                  <a:lnTo>
                    <a:pt x="303836" y="617061"/>
                  </a:lnTo>
                  <a:lnTo>
                    <a:pt x="327388" y="578961"/>
                  </a:lnTo>
                  <a:lnTo>
                    <a:pt x="351716" y="540861"/>
                  </a:lnTo>
                  <a:lnTo>
                    <a:pt x="376812" y="502761"/>
                  </a:lnTo>
                  <a:lnTo>
                    <a:pt x="402663" y="477361"/>
                  </a:lnTo>
                  <a:lnTo>
                    <a:pt x="429258" y="439261"/>
                  </a:lnTo>
                  <a:lnTo>
                    <a:pt x="456587" y="401161"/>
                  </a:lnTo>
                  <a:lnTo>
                    <a:pt x="484639" y="363061"/>
                  </a:lnTo>
                  <a:lnTo>
                    <a:pt x="513402" y="324961"/>
                  </a:lnTo>
                  <a:lnTo>
                    <a:pt x="542865" y="299561"/>
                  </a:lnTo>
                  <a:lnTo>
                    <a:pt x="573018" y="261461"/>
                  </a:lnTo>
                  <a:lnTo>
                    <a:pt x="603849" y="223361"/>
                  </a:lnTo>
                  <a:lnTo>
                    <a:pt x="635347" y="197961"/>
                  </a:lnTo>
                  <a:lnTo>
                    <a:pt x="667502" y="159861"/>
                  </a:lnTo>
                  <a:lnTo>
                    <a:pt x="700302" y="134461"/>
                  </a:lnTo>
                  <a:lnTo>
                    <a:pt x="733736" y="109061"/>
                  </a:lnTo>
                  <a:lnTo>
                    <a:pt x="767794" y="70961"/>
                  </a:lnTo>
                  <a:lnTo>
                    <a:pt x="802464" y="45561"/>
                  </a:lnTo>
                  <a:lnTo>
                    <a:pt x="837735" y="20161"/>
                  </a:lnTo>
                  <a:lnTo>
                    <a:pt x="866200" y="0"/>
                  </a:lnTo>
                  <a:lnTo>
                    <a:pt x="3472223" y="0"/>
                  </a:lnTo>
                  <a:lnTo>
                    <a:pt x="3500688" y="20161"/>
                  </a:lnTo>
                  <a:lnTo>
                    <a:pt x="3535959" y="45561"/>
                  </a:lnTo>
                  <a:lnTo>
                    <a:pt x="3570629" y="70961"/>
                  </a:lnTo>
                  <a:lnTo>
                    <a:pt x="3604686" y="109061"/>
                  </a:lnTo>
                  <a:lnTo>
                    <a:pt x="3638121" y="134461"/>
                  </a:lnTo>
                  <a:lnTo>
                    <a:pt x="3670921" y="159861"/>
                  </a:lnTo>
                  <a:lnTo>
                    <a:pt x="3703075" y="197961"/>
                  </a:lnTo>
                  <a:lnTo>
                    <a:pt x="3734574" y="223361"/>
                  </a:lnTo>
                  <a:lnTo>
                    <a:pt x="3765405" y="261461"/>
                  </a:lnTo>
                  <a:lnTo>
                    <a:pt x="3795557" y="299561"/>
                  </a:lnTo>
                  <a:lnTo>
                    <a:pt x="3825021" y="324961"/>
                  </a:lnTo>
                  <a:lnTo>
                    <a:pt x="3853784" y="363061"/>
                  </a:lnTo>
                  <a:lnTo>
                    <a:pt x="3881835" y="401161"/>
                  </a:lnTo>
                  <a:lnTo>
                    <a:pt x="3909164" y="439261"/>
                  </a:lnTo>
                  <a:lnTo>
                    <a:pt x="3935760" y="477361"/>
                  </a:lnTo>
                  <a:lnTo>
                    <a:pt x="3961611" y="502761"/>
                  </a:lnTo>
                  <a:lnTo>
                    <a:pt x="3986706" y="540861"/>
                  </a:lnTo>
                  <a:lnTo>
                    <a:pt x="4011035" y="578961"/>
                  </a:lnTo>
                  <a:lnTo>
                    <a:pt x="4034586" y="617061"/>
                  </a:lnTo>
                  <a:lnTo>
                    <a:pt x="4057349" y="667861"/>
                  </a:lnTo>
                  <a:lnTo>
                    <a:pt x="4079312" y="705961"/>
                  </a:lnTo>
                  <a:lnTo>
                    <a:pt x="4100465" y="744061"/>
                  </a:lnTo>
                  <a:lnTo>
                    <a:pt x="4120796" y="782161"/>
                  </a:lnTo>
                  <a:lnTo>
                    <a:pt x="4140294" y="820261"/>
                  </a:lnTo>
                  <a:lnTo>
                    <a:pt x="4158948" y="871061"/>
                  </a:lnTo>
                  <a:lnTo>
                    <a:pt x="4176748" y="909161"/>
                  </a:lnTo>
                  <a:lnTo>
                    <a:pt x="4193682" y="947261"/>
                  </a:lnTo>
                  <a:lnTo>
                    <a:pt x="4209740" y="998061"/>
                  </a:lnTo>
                  <a:lnTo>
                    <a:pt x="4224909" y="1036161"/>
                  </a:lnTo>
                  <a:lnTo>
                    <a:pt x="4239180" y="1074261"/>
                  </a:lnTo>
                  <a:lnTo>
                    <a:pt x="4252541" y="1125061"/>
                  </a:lnTo>
                  <a:lnTo>
                    <a:pt x="4264981" y="1163161"/>
                  </a:lnTo>
                  <a:lnTo>
                    <a:pt x="4276489" y="1213961"/>
                  </a:lnTo>
                  <a:lnTo>
                    <a:pt x="4287054" y="1264761"/>
                  </a:lnTo>
                  <a:lnTo>
                    <a:pt x="4296666" y="1302861"/>
                  </a:lnTo>
                  <a:lnTo>
                    <a:pt x="4305312" y="1353661"/>
                  </a:lnTo>
                  <a:lnTo>
                    <a:pt x="4312983" y="1391761"/>
                  </a:lnTo>
                  <a:lnTo>
                    <a:pt x="4319666" y="1442561"/>
                  </a:lnTo>
                  <a:lnTo>
                    <a:pt x="4325352" y="1493361"/>
                  </a:lnTo>
                  <a:lnTo>
                    <a:pt x="4330028" y="1544161"/>
                  </a:lnTo>
                  <a:lnTo>
                    <a:pt x="4333685" y="1582261"/>
                  </a:lnTo>
                  <a:lnTo>
                    <a:pt x="4336310" y="1633061"/>
                  </a:lnTo>
                  <a:lnTo>
                    <a:pt x="4337893" y="1683861"/>
                  </a:lnTo>
                  <a:lnTo>
                    <a:pt x="4338422" y="1734661"/>
                  </a:lnTo>
                  <a:lnTo>
                    <a:pt x="4337893" y="1785461"/>
                  </a:lnTo>
                  <a:lnTo>
                    <a:pt x="4336310" y="1823561"/>
                  </a:lnTo>
                  <a:lnTo>
                    <a:pt x="4333685" y="1874361"/>
                  </a:lnTo>
                  <a:lnTo>
                    <a:pt x="4330028" y="1925161"/>
                  </a:lnTo>
                  <a:lnTo>
                    <a:pt x="4325351" y="1975961"/>
                  </a:lnTo>
                  <a:lnTo>
                    <a:pt x="4319666" y="2014061"/>
                  </a:lnTo>
                  <a:lnTo>
                    <a:pt x="4312982" y="2064861"/>
                  </a:lnTo>
                  <a:lnTo>
                    <a:pt x="4305312" y="2115661"/>
                  </a:lnTo>
                  <a:lnTo>
                    <a:pt x="4296665" y="2153761"/>
                  </a:lnTo>
                  <a:lnTo>
                    <a:pt x="4287053" y="2204561"/>
                  </a:lnTo>
                  <a:lnTo>
                    <a:pt x="4276488" y="2242661"/>
                  </a:lnTo>
                  <a:lnTo>
                    <a:pt x="4264980" y="2293461"/>
                  </a:lnTo>
                  <a:lnTo>
                    <a:pt x="4252539" y="2331561"/>
                  </a:lnTo>
                  <a:lnTo>
                    <a:pt x="4239178" y="2382361"/>
                  </a:lnTo>
                  <a:lnTo>
                    <a:pt x="4224907" y="2420461"/>
                  </a:lnTo>
                  <a:lnTo>
                    <a:pt x="4209738" y="2471261"/>
                  </a:lnTo>
                  <a:lnTo>
                    <a:pt x="4193680" y="2509361"/>
                  </a:lnTo>
                  <a:lnTo>
                    <a:pt x="4176746" y="2560161"/>
                  </a:lnTo>
                  <a:lnTo>
                    <a:pt x="4158946" y="2598261"/>
                  </a:lnTo>
                  <a:lnTo>
                    <a:pt x="4140291" y="2636361"/>
                  </a:lnTo>
                  <a:lnTo>
                    <a:pt x="4120793" y="2674461"/>
                  </a:lnTo>
                  <a:lnTo>
                    <a:pt x="4100462" y="2725261"/>
                  </a:lnTo>
                  <a:lnTo>
                    <a:pt x="4079309" y="2763361"/>
                  </a:lnTo>
                  <a:lnTo>
                    <a:pt x="4057345" y="2801461"/>
                  </a:lnTo>
                  <a:lnTo>
                    <a:pt x="4034582" y="2839561"/>
                  </a:lnTo>
                  <a:lnTo>
                    <a:pt x="4011031" y="2877661"/>
                  </a:lnTo>
                  <a:lnTo>
                    <a:pt x="3986702" y="2915761"/>
                  </a:lnTo>
                  <a:lnTo>
                    <a:pt x="3961606" y="2953861"/>
                  </a:lnTo>
                  <a:lnTo>
                    <a:pt x="3935755" y="2991961"/>
                  </a:lnTo>
                  <a:lnTo>
                    <a:pt x="3909159" y="3030061"/>
                  </a:lnTo>
                  <a:lnTo>
                    <a:pt x="3881830" y="3068161"/>
                  </a:lnTo>
                  <a:lnTo>
                    <a:pt x="3853778" y="3093561"/>
                  </a:lnTo>
                  <a:lnTo>
                    <a:pt x="3825015" y="3131661"/>
                  </a:lnTo>
                  <a:lnTo>
                    <a:pt x="3795552" y="3169761"/>
                  </a:lnTo>
                  <a:lnTo>
                    <a:pt x="3765399" y="3195161"/>
                  </a:lnTo>
                  <a:lnTo>
                    <a:pt x="3734568" y="3233261"/>
                  </a:lnTo>
                  <a:lnTo>
                    <a:pt x="3703069" y="3258661"/>
                  </a:lnTo>
                  <a:lnTo>
                    <a:pt x="3670914" y="3296761"/>
                  </a:lnTo>
                  <a:lnTo>
                    <a:pt x="3638114" y="3322161"/>
                  </a:lnTo>
                  <a:lnTo>
                    <a:pt x="3604679" y="3360261"/>
                  </a:lnTo>
                  <a:lnTo>
                    <a:pt x="3570622" y="3385661"/>
                  </a:lnTo>
                  <a:lnTo>
                    <a:pt x="3535952" y="3411061"/>
                  </a:lnTo>
                  <a:lnTo>
                    <a:pt x="3500680" y="3449161"/>
                  </a:lnTo>
                  <a:lnTo>
                    <a:pt x="3464819" y="3474561"/>
                  </a:lnTo>
                  <a:lnTo>
                    <a:pt x="3428379" y="3499961"/>
                  </a:lnTo>
                  <a:lnTo>
                    <a:pt x="3391370" y="3525361"/>
                  </a:lnTo>
                  <a:lnTo>
                    <a:pt x="3353804" y="3550761"/>
                  </a:lnTo>
                  <a:lnTo>
                    <a:pt x="3277045" y="3601561"/>
                  </a:lnTo>
                  <a:lnTo>
                    <a:pt x="3237874" y="3614261"/>
                  </a:lnTo>
                  <a:lnTo>
                    <a:pt x="3158004" y="3665061"/>
                  </a:lnTo>
                  <a:lnTo>
                    <a:pt x="3117327" y="3677761"/>
                  </a:lnTo>
                  <a:lnTo>
                    <a:pt x="3076170" y="3703161"/>
                  </a:lnTo>
                  <a:lnTo>
                    <a:pt x="3034544" y="3715861"/>
                  </a:lnTo>
                  <a:lnTo>
                    <a:pt x="2992460" y="3741261"/>
                  </a:lnTo>
                  <a:lnTo>
                    <a:pt x="2906963" y="3766661"/>
                  </a:lnTo>
                  <a:lnTo>
                    <a:pt x="2863571" y="3792061"/>
                  </a:lnTo>
                  <a:lnTo>
                    <a:pt x="2685977" y="3842861"/>
                  </a:lnTo>
                  <a:close/>
                </a:path>
                <a:path w="4338955" h="3893820">
                  <a:moveTo>
                    <a:pt x="2548861" y="3868261"/>
                  </a:moveTo>
                  <a:lnTo>
                    <a:pt x="1789558" y="3868261"/>
                  </a:lnTo>
                  <a:lnTo>
                    <a:pt x="1697791" y="3842861"/>
                  </a:lnTo>
                  <a:lnTo>
                    <a:pt x="2640627" y="3842861"/>
                  </a:lnTo>
                  <a:lnTo>
                    <a:pt x="2548861" y="3868261"/>
                  </a:lnTo>
                  <a:close/>
                </a:path>
                <a:path w="4338955" h="3893820">
                  <a:moveTo>
                    <a:pt x="2455748" y="3880961"/>
                  </a:moveTo>
                  <a:lnTo>
                    <a:pt x="1882671" y="3880961"/>
                  </a:lnTo>
                  <a:lnTo>
                    <a:pt x="1835952" y="3868261"/>
                  </a:lnTo>
                  <a:lnTo>
                    <a:pt x="2502467" y="3868261"/>
                  </a:lnTo>
                  <a:lnTo>
                    <a:pt x="2455748" y="3880961"/>
                  </a:lnTo>
                  <a:close/>
                </a:path>
                <a:path w="4338955" h="3893820">
                  <a:moveTo>
                    <a:pt x="2361377" y="3893661"/>
                  </a:moveTo>
                  <a:lnTo>
                    <a:pt x="1977044" y="3893661"/>
                  </a:lnTo>
                  <a:lnTo>
                    <a:pt x="1929706" y="3880961"/>
                  </a:lnTo>
                  <a:lnTo>
                    <a:pt x="2408714" y="3880961"/>
                  </a:lnTo>
                  <a:lnTo>
                    <a:pt x="2361377" y="3893661"/>
                  </a:lnTo>
                  <a:close/>
                </a:path>
              </a:pathLst>
            </a:custGeom>
            <a:solidFill>
              <a:srgbClr val="2E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35193" y="0"/>
              <a:ext cx="3717054" cy="3582978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95300" y="427221"/>
            <a:ext cx="6743700" cy="2049279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6600" spc="300" dirty="0">
                <a:latin typeface="Tahoma"/>
                <a:cs typeface="Tahoma"/>
              </a:rPr>
              <a:t>M</a:t>
            </a:r>
            <a:r>
              <a:rPr sz="6600" spc="655" dirty="0">
                <a:latin typeface="Tahoma"/>
                <a:cs typeface="Tahoma"/>
              </a:rPr>
              <a:t>a</a:t>
            </a:r>
            <a:r>
              <a:rPr sz="6600" spc="240" dirty="0">
                <a:latin typeface="Tahoma"/>
                <a:cs typeface="Tahoma"/>
              </a:rPr>
              <a:t>x</a:t>
            </a:r>
            <a:r>
              <a:rPr sz="6600" spc="-1185" dirty="0">
                <a:latin typeface="Tahoma"/>
                <a:cs typeface="Tahoma"/>
              </a:rPr>
              <a:t> </a:t>
            </a:r>
            <a:r>
              <a:rPr sz="6600" spc="-225" dirty="0" smtClean="0">
                <a:latin typeface="Tahoma"/>
                <a:cs typeface="Tahoma"/>
              </a:rPr>
              <a:t>S</a:t>
            </a:r>
            <a:r>
              <a:rPr sz="6600" spc="105" dirty="0" smtClean="0">
                <a:latin typeface="Tahoma"/>
                <a:cs typeface="Tahoma"/>
              </a:rPr>
              <a:t>e</a:t>
            </a:r>
            <a:r>
              <a:rPr sz="6600" spc="635" dirty="0" smtClean="0">
                <a:latin typeface="Tahoma"/>
                <a:cs typeface="Tahoma"/>
              </a:rPr>
              <a:t>c</a:t>
            </a:r>
            <a:r>
              <a:rPr sz="6600" spc="-60" dirty="0" smtClean="0">
                <a:latin typeface="Tahoma"/>
                <a:cs typeface="Tahoma"/>
              </a:rPr>
              <a:t>t</a:t>
            </a:r>
            <a:r>
              <a:rPr sz="6600" spc="70" dirty="0" smtClean="0">
                <a:latin typeface="Tahoma"/>
                <a:cs typeface="Tahoma"/>
              </a:rPr>
              <a:t>o</a:t>
            </a:r>
            <a:r>
              <a:rPr sz="6600" spc="140" dirty="0" smtClean="0">
                <a:latin typeface="Tahoma"/>
                <a:cs typeface="Tahoma"/>
              </a:rPr>
              <a:t>r</a:t>
            </a:r>
            <a:r>
              <a:rPr lang="en-US" sz="6600" spc="140" dirty="0" smtClean="0">
                <a:latin typeface="Tahoma"/>
                <a:cs typeface="Tahoma"/>
              </a:rPr>
              <a:t> 128 Noida</a:t>
            </a:r>
            <a:endParaRPr sz="660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370" y="4457700"/>
            <a:ext cx="9561830" cy="5569858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18110" marR="5080" indent="-106045">
              <a:lnSpc>
                <a:spcPct val="157100"/>
              </a:lnSpc>
              <a:spcBef>
                <a:spcPts val="1300"/>
              </a:spcBef>
            </a:pPr>
            <a:r>
              <a:rPr sz="2400" spc="5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M</a:t>
            </a:r>
            <a:r>
              <a:rPr sz="2400" spc="390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400" spc="-409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x</a:t>
            </a:r>
            <a:r>
              <a:rPr sz="2400" spc="-150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155" dirty="0">
                <a:solidFill>
                  <a:srgbClr val="F4F0EC"/>
                </a:solidFill>
                <a:latin typeface="Lucida Sans Unicode"/>
                <a:cs typeface="Lucida Sans Unicode"/>
              </a:rPr>
              <a:t>S</a:t>
            </a:r>
            <a:r>
              <a:rPr sz="2400" spc="200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400" spc="295" dirty="0">
                <a:solidFill>
                  <a:srgbClr val="F4F0EC"/>
                </a:solidFill>
                <a:latin typeface="Lucida Sans Unicode"/>
                <a:cs typeface="Lucida Sans Unicode"/>
              </a:rPr>
              <a:t>c</a:t>
            </a:r>
            <a:r>
              <a:rPr sz="2400" spc="-30" dirty="0">
                <a:solidFill>
                  <a:srgbClr val="F4F0EC"/>
                </a:solidFill>
                <a:latin typeface="Lucida Sans Unicode"/>
                <a:cs typeface="Lucida Sans Unicode"/>
              </a:rPr>
              <a:t>t</a:t>
            </a:r>
            <a:r>
              <a:rPr sz="24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o</a:t>
            </a:r>
            <a:r>
              <a:rPr sz="2400" spc="-110" dirty="0">
                <a:solidFill>
                  <a:srgbClr val="F4F0EC"/>
                </a:solidFill>
                <a:latin typeface="Lucida Sans Unicode"/>
                <a:cs typeface="Lucida Sans Unicode"/>
              </a:rPr>
              <a:t>r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-969" dirty="0">
                <a:solidFill>
                  <a:srgbClr val="F4F0EC"/>
                </a:solidFill>
                <a:latin typeface="Lucida Sans Unicode"/>
                <a:cs typeface="Lucida Sans Unicode"/>
              </a:rPr>
              <a:t>1</a:t>
            </a:r>
            <a:r>
              <a:rPr sz="2400" spc="-175" dirty="0">
                <a:solidFill>
                  <a:srgbClr val="F4F0EC"/>
                </a:solidFill>
                <a:latin typeface="Lucida Sans Unicode"/>
                <a:cs typeface="Lucida Sans Unicode"/>
              </a:rPr>
              <a:t>2</a:t>
            </a:r>
            <a:r>
              <a:rPr sz="2400" spc="5" dirty="0">
                <a:solidFill>
                  <a:srgbClr val="F4F0EC"/>
                </a:solidFill>
                <a:latin typeface="Lucida Sans Unicode"/>
                <a:cs typeface="Lucida Sans Unicode"/>
              </a:rPr>
              <a:t>8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-105" dirty="0">
                <a:solidFill>
                  <a:srgbClr val="F4F0EC"/>
                </a:solidFill>
                <a:latin typeface="Lucida Sans Unicode"/>
                <a:cs typeface="Lucida Sans Unicode"/>
              </a:rPr>
              <a:t>N</a:t>
            </a:r>
            <a:r>
              <a:rPr sz="24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o</a:t>
            </a:r>
            <a:r>
              <a:rPr sz="2400" spc="-135" dirty="0">
                <a:solidFill>
                  <a:srgbClr val="F4F0EC"/>
                </a:solidFill>
                <a:latin typeface="Lucida Sans Unicode"/>
                <a:cs typeface="Lucida Sans Unicode"/>
              </a:rPr>
              <a:t>i</a:t>
            </a:r>
            <a:r>
              <a:rPr sz="2400" spc="150" dirty="0">
                <a:solidFill>
                  <a:srgbClr val="F4F0EC"/>
                </a:solidFill>
                <a:latin typeface="Lucida Sans Unicode"/>
                <a:cs typeface="Lucida Sans Unicode"/>
              </a:rPr>
              <a:t>d</a:t>
            </a:r>
            <a:r>
              <a:rPr sz="2400" spc="395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-135" dirty="0">
                <a:solidFill>
                  <a:srgbClr val="F4F0EC"/>
                </a:solidFill>
                <a:latin typeface="Lucida Sans Unicode"/>
                <a:cs typeface="Lucida Sans Unicode"/>
              </a:rPr>
              <a:t>i</a:t>
            </a:r>
            <a:r>
              <a:rPr sz="2400" spc="45" dirty="0">
                <a:solidFill>
                  <a:srgbClr val="F4F0EC"/>
                </a:solidFill>
                <a:latin typeface="Lucida Sans Unicode"/>
                <a:cs typeface="Lucida Sans Unicode"/>
              </a:rPr>
              <a:t>s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395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160" dirty="0">
                <a:solidFill>
                  <a:srgbClr val="F4F0EC"/>
                </a:solidFill>
                <a:latin typeface="Lucida Sans Unicode"/>
                <a:cs typeface="Lucida Sans Unicode"/>
              </a:rPr>
              <a:t>w</a:t>
            </a:r>
            <a:r>
              <a:rPr sz="24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o</a:t>
            </a:r>
            <a:r>
              <a:rPr sz="2400" spc="-114" dirty="0">
                <a:solidFill>
                  <a:srgbClr val="F4F0EC"/>
                </a:solidFill>
                <a:latin typeface="Lucida Sans Unicode"/>
                <a:cs typeface="Lucida Sans Unicode"/>
              </a:rPr>
              <a:t>r</a:t>
            </a:r>
            <a:r>
              <a:rPr sz="2400" spc="-135" dirty="0">
                <a:solidFill>
                  <a:srgbClr val="F4F0EC"/>
                </a:solidFill>
                <a:latin typeface="Lucida Sans Unicode"/>
                <a:cs typeface="Lucida Sans Unicode"/>
              </a:rPr>
              <a:t>l</a:t>
            </a:r>
            <a:r>
              <a:rPr sz="2400" spc="150" dirty="0">
                <a:solidFill>
                  <a:srgbClr val="F4F0EC"/>
                </a:solidFill>
                <a:latin typeface="Lucida Sans Unicode"/>
                <a:cs typeface="Lucida Sans Unicode"/>
              </a:rPr>
              <a:t>d</a:t>
            </a:r>
            <a:r>
              <a:rPr sz="2400" spc="-85" dirty="0">
                <a:solidFill>
                  <a:srgbClr val="F4F0EC"/>
                </a:solidFill>
                <a:latin typeface="Lucida Sans Unicode"/>
                <a:cs typeface="Lucida Sans Unicode"/>
              </a:rPr>
              <a:t>-</a:t>
            </a:r>
            <a:r>
              <a:rPr sz="2400" spc="295" dirty="0">
                <a:solidFill>
                  <a:srgbClr val="F4F0EC"/>
                </a:solidFill>
                <a:latin typeface="Lucida Sans Unicode"/>
                <a:cs typeface="Lucida Sans Unicode"/>
              </a:rPr>
              <a:t>c</a:t>
            </a:r>
            <a:r>
              <a:rPr sz="2400" spc="-135" dirty="0">
                <a:solidFill>
                  <a:srgbClr val="F4F0EC"/>
                </a:solidFill>
                <a:latin typeface="Lucida Sans Unicode"/>
                <a:cs typeface="Lucida Sans Unicode"/>
              </a:rPr>
              <a:t>l</a:t>
            </a:r>
            <a:r>
              <a:rPr sz="240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400" spc="40" dirty="0">
                <a:solidFill>
                  <a:srgbClr val="F4F0EC"/>
                </a:solidFill>
                <a:latin typeface="Lucida Sans Unicode"/>
                <a:cs typeface="Lucida Sans Unicode"/>
              </a:rPr>
              <a:t>s</a:t>
            </a:r>
            <a:r>
              <a:rPr sz="2400" spc="45" dirty="0">
                <a:solidFill>
                  <a:srgbClr val="F4F0EC"/>
                </a:solidFill>
                <a:latin typeface="Lucida Sans Unicode"/>
                <a:cs typeface="Lucida Sans Unicode"/>
              </a:rPr>
              <a:t>s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-114" dirty="0">
                <a:solidFill>
                  <a:srgbClr val="F4F0EC"/>
                </a:solidFill>
                <a:latin typeface="Lucida Sans Unicode"/>
                <a:cs typeface="Lucida Sans Unicode"/>
              </a:rPr>
              <a:t>r</a:t>
            </a:r>
            <a:r>
              <a:rPr sz="2400" spc="200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400" spc="40" dirty="0">
                <a:solidFill>
                  <a:srgbClr val="F4F0EC"/>
                </a:solidFill>
                <a:latin typeface="Lucida Sans Unicode"/>
                <a:cs typeface="Lucida Sans Unicode"/>
              </a:rPr>
              <a:t>s</a:t>
            </a:r>
            <a:r>
              <a:rPr sz="2400" spc="-135" dirty="0">
                <a:solidFill>
                  <a:srgbClr val="F4F0EC"/>
                </a:solidFill>
                <a:latin typeface="Lucida Sans Unicode"/>
                <a:cs typeface="Lucida Sans Unicode"/>
              </a:rPr>
              <a:t>i</a:t>
            </a:r>
            <a:r>
              <a:rPr sz="2400" spc="150" dirty="0">
                <a:solidFill>
                  <a:srgbClr val="F4F0EC"/>
                </a:solidFill>
                <a:latin typeface="Lucida Sans Unicode"/>
                <a:cs typeface="Lucida Sans Unicode"/>
              </a:rPr>
              <a:t>d</a:t>
            </a:r>
            <a:r>
              <a:rPr sz="2400" spc="200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40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n</a:t>
            </a:r>
            <a:r>
              <a:rPr sz="2400" spc="-30" dirty="0">
                <a:solidFill>
                  <a:srgbClr val="F4F0EC"/>
                </a:solidFill>
                <a:latin typeface="Lucida Sans Unicode"/>
                <a:cs typeface="Lucida Sans Unicode"/>
              </a:rPr>
              <a:t>t</a:t>
            </a:r>
            <a:r>
              <a:rPr sz="2400" spc="-135" dirty="0">
                <a:solidFill>
                  <a:srgbClr val="F4F0EC"/>
                </a:solidFill>
                <a:latin typeface="Lucida Sans Unicode"/>
                <a:cs typeface="Lucida Sans Unicode"/>
              </a:rPr>
              <a:t>i</a:t>
            </a:r>
            <a:r>
              <a:rPr sz="240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400" spc="-140" dirty="0">
                <a:solidFill>
                  <a:srgbClr val="F4F0EC"/>
                </a:solidFill>
                <a:latin typeface="Lucida Sans Unicode"/>
                <a:cs typeface="Lucida Sans Unicode"/>
              </a:rPr>
              <a:t>l  </a:t>
            </a:r>
            <a:r>
              <a:rPr sz="2400" spc="150" dirty="0">
                <a:solidFill>
                  <a:srgbClr val="F4F0EC"/>
                </a:solidFill>
                <a:latin typeface="Lucida Sans Unicode"/>
                <a:cs typeface="Lucida Sans Unicode"/>
              </a:rPr>
              <a:t>p</a:t>
            </a:r>
            <a:r>
              <a:rPr sz="2400" spc="-114" dirty="0">
                <a:solidFill>
                  <a:srgbClr val="F4F0EC"/>
                </a:solidFill>
                <a:latin typeface="Lucida Sans Unicode"/>
                <a:cs typeface="Lucida Sans Unicode"/>
              </a:rPr>
              <a:t>r</a:t>
            </a:r>
            <a:r>
              <a:rPr sz="24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o</a:t>
            </a:r>
            <a:r>
              <a:rPr sz="2400" spc="-175" dirty="0">
                <a:solidFill>
                  <a:srgbClr val="F4F0EC"/>
                </a:solidFill>
                <a:latin typeface="Lucida Sans Unicode"/>
                <a:cs typeface="Lucida Sans Unicode"/>
              </a:rPr>
              <a:t>j</a:t>
            </a:r>
            <a:r>
              <a:rPr sz="2400" spc="200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400" spc="295" dirty="0">
                <a:solidFill>
                  <a:srgbClr val="F4F0EC"/>
                </a:solidFill>
                <a:latin typeface="Lucida Sans Unicode"/>
                <a:cs typeface="Lucida Sans Unicode"/>
              </a:rPr>
              <a:t>c</a:t>
            </a:r>
            <a:r>
              <a:rPr sz="240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t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-135" dirty="0">
                <a:solidFill>
                  <a:srgbClr val="F4F0EC"/>
                </a:solidFill>
                <a:latin typeface="Lucida Sans Unicode"/>
                <a:cs typeface="Lucida Sans Unicode"/>
              </a:rPr>
              <a:t>l</a:t>
            </a:r>
            <a:r>
              <a:rPr sz="24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o</a:t>
            </a:r>
            <a:r>
              <a:rPr sz="2400" spc="295" dirty="0">
                <a:solidFill>
                  <a:srgbClr val="F4F0EC"/>
                </a:solidFill>
                <a:latin typeface="Lucida Sans Unicode"/>
                <a:cs typeface="Lucida Sans Unicode"/>
              </a:rPr>
              <a:t>c</a:t>
            </a:r>
            <a:r>
              <a:rPr sz="240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400" spc="-30" dirty="0">
                <a:solidFill>
                  <a:srgbClr val="F4F0EC"/>
                </a:solidFill>
                <a:latin typeface="Lucida Sans Unicode"/>
                <a:cs typeface="Lucida Sans Unicode"/>
              </a:rPr>
              <a:t>t</a:t>
            </a:r>
            <a:r>
              <a:rPr sz="2400" spc="200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400" spc="155" dirty="0">
                <a:solidFill>
                  <a:srgbClr val="F4F0EC"/>
                </a:solidFill>
                <a:latin typeface="Lucida Sans Unicode"/>
                <a:cs typeface="Lucida Sans Unicode"/>
              </a:rPr>
              <a:t>d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-135" dirty="0">
                <a:solidFill>
                  <a:srgbClr val="F4F0EC"/>
                </a:solidFill>
                <a:latin typeface="Lucida Sans Unicode"/>
                <a:cs typeface="Lucida Sans Unicode"/>
              </a:rPr>
              <a:t>i</a:t>
            </a:r>
            <a:r>
              <a:rPr sz="240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n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-105" dirty="0">
                <a:solidFill>
                  <a:srgbClr val="F4F0EC"/>
                </a:solidFill>
                <a:latin typeface="Lucida Sans Unicode"/>
                <a:cs typeface="Lucida Sans Unicode"/>
              </a:rPr>
              <a:t>N</a:t>
            </a:r>
            <a:r>
              <a:rPr sz="24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o</a:t>
            </a:r>
            <a:r>
              <a:rPr sz="2400" spc="-135" dirty="0">
                <a:solidFill>
                  <a:srgbClr val="F4F0EC"/>
                </a:solidFill>
                <a:latin typeface="Lucida Sans Unicode"/>
                <a:cs typeface="Lucida Sans Unicode"/>
              </a:rPr>
              <a:t>i</a:t>
            </a:r>
            <a:r>
              <a:rPr sz="2400" spc="150" dirty="0">
                <a:solidFill>
                  <a:srgbClr val="F4F0EC"/>
                </a:solidFill>
                <a:latin typeface="Lucida Sans Unicode"/>
                <a:cs typeface="Lucida Sans Unicode"/>
              </a:rPr>
              <a:t>d</a:t>
            </a:r>
            <a:r>
              <a:rPr sz="2400" spc="395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155" dirty="0">
                <a:solidFill>
                  <a:srgbClr val="F4F0EC"/>
                </a:solidFill>
                <a:latin typeface="Lucida Sans Unicode"/>
                <a:cs typeface="Lucida Sans Unicode"/>
              </a:rPr>
              <a:t>S</a:t>
            </a:r>
            <a:r>
              <a:rPr sz="2400" spc="200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400" spc="295" dirty="0">
                <a:solidFill>
                  <a:srgbClr val="F4F0EC"/>
                </a:solidFill>
                <a:latin typeface="Lucida Sans Unicode"/>
                <a:cs typeface="Lucida Sans Unicode"/>
              </a:rPr>
              <a:t>c</a:t>
            </a:r>
            <a:r>
              <a:rPr sz="2400" spc="-30" dirty="0">
                <a:solidFill>
                  <a:srgbClr val="F4F0EC"/>
                </a:solidFill>
                <a:latin typeface="Lucida Sans Unicode"/>
                <a:cs typeface="Lucida Sans Unicode"/>
              </a:rPr>
              <a:t>t</a:t>
            </a:r>
            <a:r>
              <a:rPr sz="24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o</a:t>
            </a:r>
            <a:r>
              <a:rPr sz="2400" spc="-110" dirty="0">
                <a:solidFill>
                  <a:srgbClr val="F4F0EC"/>
                </a:solidFill>
                <a:latin typeface="Lucida Sans Unicode"/>
                <a:cs typeface="Lucida Sans Unicode"/>
              </a:rPr>
              <a:t>r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-969" dirty="0">
                <a:solidFill>
                  <a:srgbClr val="F4F0EC"/>
                </a:solidFill>
                <a:latin typeface="Lucida Sans Unicode"/>
                <a:cs typeface="Lucida Sans Unicode"/>
              </a:rPr>
              <a:t>1</a:t>
            </a:r>
            <a:r>
              <a:rPr sz="2400" spc="-175" dirty="0">
                <a:solidFill>
                  <a:srgbClr val="F4F0EC"/>
                </a:solidFill>
                <a:latin typeface="Lucida Sans Unicode"/>
                <a:cs typeface="Lucida Sans Unicode"/>
              </a:rPr>
              <a:t>2</a:t>
            </a:r>
            <a:r>
              <a:rPr sz="2400" dirty="0">
                <a:solidFill>
                  <a:srgbClr val="F4F0EC"/>
                </a:solidFill>
                <a:latin typeface="Lucida Sans Unicode"/>
                <a:cs typeface="Lucida Sans Unicode"/>
              </a:rPr>
              <a:t>8</a:t>
            </a:r>
            <a:r>
              <a:rPr sz="2400" spc="-365" dirty="0">
                <a:solidFill>
                  <a:srgbClr val="F4F0EC"/>
                </a:solidFill>
                <a:latin typeface="Lucida Sans Unicode"/>
                <a:cs typeface="Lucida Sans Unicode"/>
              </a:rPr>
              <a:t>,</a:t>
            </a:r>
            <a:r>
              <a:rPr sz="24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400" spc="-50" dirty="0">
                <a:solidFill>
                  <a:srgbClr val="F4F0EC"/>
                </a:solidFill>
                <a:latin typeface="Lucida Sans Unicode"/>
                <a:cs typeface="Lucida Sans Unicode"/>
              </a:rPr>
              <a:t>U</a:t>
            </a:r>
            <a:r>
              <a:rPr sz="2400" spc="-335" dirty="0">
                <a:solidFill>
                  <a:srgbClr val="F4F0EC"/>
                </a:solidFill>
                <a:latin typeface="Lucida Sans Unicode"/>
                <a:cs typeface="Lucida Sans Unicode"/>
              </a:rPr>
              <a:t>.</a:t>
            </a:r>
            <a:r>
              <a:rPr sz="24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P</a:t>
            </a:r>
            <a:r>
              <a:rPr sz="2400" spc="-330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.</a:t>
            </a:r>
            <a:endParaRPr lang="en-US" sz="2400" spc="-330" dirty="0" smtClean="0">
              <a:solidFill>
                <a:srgbClr val="F4F0EC"/>
              </a:solidFill>
              <a:latin typeface="Lucida Sans Unicode"/>
              <a:cs typeface="Lucida Sans Unicode"/>
            </a:endParaRPr>
          </a:p>
          <a:p>
            <a:pPr marL="118110" marR="5080" indent="-106045">
              <a:lnSpc>
                <a:spcPct val="157100"/>
              </a:lnSpc>
              <a:spcBef>
                <a:spcPts val="1300"/>
              </a:spcBef>
            </a:pPr>
            <a:endParaRPr sz="2400" dirty="0">
              <a:latin typeface="Lucida Sans Unicode"/>
              <a:cs typeface="Lucida Sans Unicode"/>
            </a:endParaRPr>
          </a:p>
          <a:p>
            <a:pPr marL="76835" marR="4401820">
              <a:lnSpc>
                <a:spcPct val="156400"/>
              </a:lnSpc>
              <a:spcBef>
                <a:spcPts val="60"/>
              </a:spcBef>
              <a:tabLst>
                <a:tab pos="1426210" algn="l"/>
                <a:tab pos="1711960" algn="l"/>
              </a:tabLst>
            </a:pPr>
            <a:r>
              <a:rPr sz="2800" spc="110" dirty="0">
                <a:solidFill>
                  <a:srgbClr val="F4F0EC"/>
                </a:solidFill>
                <a:latin typeface="Lucida Sans Unicode"/>
                <a:cs typeface="Lucida Sans Unicode"/>
              </a:rPr>
              <a:t>P</a:t>
            </a:r>
            <a:r>
              <a:rPr sz="280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r</a:t>
            </a:r>
            <a:r>
              <a:rPr sz="2800" spc="-195" dirty="0">
                <a:solidFill>
                  <a:srgbClr val="F4F0EC"/>
                </a:solidFill>
                <a:latin typeface="Lucida Sans Unicode"/>
                <a:cs typeface="Lucida Sans Unicode"/>
              </a:rPr>
              <a:t>i</a:t>
            </a:r>
            <a:r>
              <a:rPr sz="2800" spc="405" dirty="0">
                <a:solidFill>
                  <a:srgbClr val="F4F0EC"/>
                </a:solidFill>
                <a:latin typeface="Lucida Sans Unicode"/>
                <a:cs typeface="Lucida Sans Unicode"/>
              </a:rPr>
              <a:t>c</a:t>
            </a:r>
            <a:r>
              <a:rPr sz="2800" spc="275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800" dirty="0">
                <a:solidFill>
                  <a:srgbClr val="F4F0EC"/>
                </a:solidFill>
                <a:latin typeface="Lucida Sans Unicode"/>
                <a:cs typeface="Lucida Sans Unicode"/>
              </a:rPr>
              <a:t>		</a:t>
            </a:r>
            <a:r>
              <a:rPr sz="2800" spc="-450" dirty="0">
                <a:solidFill>
                  <a:srgbClr val="F4F0EC"/>
                </a:solidFill>
                <a:latin typeface="Lucida Sans Unicode"/>
                <a:cs typeface="Lucida Sans Unicode"/>
              </a:rPr>
              <a:t>:</a:t>
            </a:r>
            <a:r>
              <a:rPr sz="2800" spc="-21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800" spc="35" dirty="0">
                <a:solidFill>
                  <a:srgbClr val="F4F0EC"/>
                </a:solidFill>
                <a:latin typeface="Lucida Sans Unicode"/>
                <a:cs typeface="Lucida Sans Unicode"/>
              </a:rPr>
              <a:t>O</a:t>
            </a:r>
            <a:r>
              <a:rPr sz="28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n</a:t>
            </a:r>
            <a:r>
              <a:rPr sz="2800" spc="-21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800" spc="-110" dirty="0">
                <a:solidFill>
                  <a:srgbClr val="F4F0EC"/>
                </a:solidFill>
                <a:latin typeface="Lucida Sans Unicode"/>
                <a:cs typeface="Lucida Sans Unicode"/>
              </a:rPr>
              <a:t>R</a:t>
            </a:r>
            <a:r>
              <a:rPr sz="2800" spc="270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800" spc="195" dirty="0">
                <a:solidFill>
                  <a:srgbClr val="F4F0EC"/>
                </a:solidFill>
                <a:latin typeface="Lucida Sans Unicode"/>
                <a:cs typeface="Lucida Sans Unicode"/>
              </a:rPr>
              <a:t>q</a:t>
            </a:r>
            <a:r>
              <a:rPr sz="2800" spc="80" dirty="0">
                <a:solidFill>
                  <a:srgbClr val="F4F0EC"/>
                </a:solidFill>
                <a:latin typeface="Lucida Sans Unicode"/>
                <a:cs typeface="Lucida Sans Unicode"/>
              </a:rPr>
              <a:t>u</a:t>
            </a:r>
            <a:r>
              <a:rPr sz="2800" spc="270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800" spc="45" dirty="0">
                <a:solidFill>
                  <a:srgbClr val="F4F0EC"/>
                </a:solidFill>
                <a:latin typeface="Lucida Sans Unicode"/>
                <a:cs typeface="Lucida Sans Unicode"/>
              </a:rPr>
              <a:t>s</a:t>
            </a:r>
            <a:r>
              <a:rPr sz="2800" spc="-40" dirty="0">
                <a:solidFill>
                  <a:srgbClr val="F4F0EC"/>
                </a:solidFill>
                <a:latin typeface="Lucida Sans Unicode"/>
                <a:cs typeface="Lucida Sans Unicode"/>
              </a:rPr>
              <a:t>t  </a:t>
            </a:r>
            <a:endParaRPr lang="en-US" sz="2800" spc="-40" dirty="0" smtClean="0">
              <a:solidFill>
                <a:srgbClr val="F4F0EC"/>
              </a:solidFill>
              <a:latin typeface="Lucida Sans Unicode"/>
              <a:cs typeface="Lucida Sans Unicode"/>
            </a:endParaRPr>
          </a:p>
          <a:p>
            <a:pPr marL="76835" marR="4401820">
              <a:lnSpc>
                <a:spcPct val="156400"/>
              </a:lnSpc>
              <a:spcBef>
                <a:spcPts val="60"/>
              </a:spcBef>
              <a:tabLst>
                <a:tab pos="1426210" algn="l"/>
                <a:tab pos="1711960" algn="l"/>
              </a:tabLst>
            </a:pPr>
            <a:r>
              <a:rPr sz="2800" spc="204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S</a:t>
            </a:r>
            <a:r>
              <a:rPr sz="2800" spc="-195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i</a:t>
            </a:r>
            <a:r>
              <a:rPr sz="2800" spc="-520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z</a:t>
            </a:r>
            <a:r>
              <a:rPr sz="2800" spc="275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800" dirty="0">
                <a:solidFill>
                  <a:srgbClr val="F4F0EC"/>
                </a:solidFill>
                <a:latin typeface="Lucida Sans Unicode"/>
                <a:cs typeface="Lucida Sans Unicode"/>
              </a:rPr>
              <a:t>	</a:t>
            </a:r>
            <a:r>
              <a:rPr sz="2800" spc="-450" dirty="0">
                <a:solidFill>
                  <a:srgbClr val="F4F0EC"/>
                </a:solidFill>
                <a:latin typeface="Lucida Sans Unicode"/>
                <a:cs typeface="Lucida Sans Unicode"/>
              </a:rPr>
              <a:t>:</a:t>
            </a:r>
            <a:r>
              <a:rPr sz="2800" spc="-21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800" spc="35" dirty="0">
                <a:solidFill>
                  <a:srgbClr val="F4F0EC"/>
                </a:solidFill>
                <a:latin typeface="Lucida Sans Unicode"/>
                <a:cs typeface="Lucida Sans Unicode"/>
              </a:rPr>
              <a:t>O</a:t>
            </a:r>
            <a:r>
              <a:rPr sz="28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n</a:t>
            </a:r>
            <a:r>
              <a:rPr sz="2800" spc="-21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800" spc="-110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R</a:t>
            </a:r>
            <a:r>
              <a:rPr sz="2800" spc="270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800" spc="195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q</a:t>
            </a:r>
            <a:r>
              <a:rPr sz="2800" spc="80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u</a:t>
            </a:r>
            <a:r>
              <a:rPr sz="2800" spc="270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800" spc="45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s</a:t>
            </a:r>
            <a:r>
              <a:rPr sz="2800" spc="-45" dirty="0" smtClean="0">
                <a:solidFill>
                  <a:srgbClr val="F4F0EC"/>
                </a:solidFill>
                <a:latin typeface="Lucida Sans Unicode"/>
                <a:cs typeface="Lucida Sans Unicode"/>
              </a:rPr>
              <a:t>t</a:t>
            </a:r>
            <a:endParaRPr lang="en-US" sz="2800" spc="-45" dirty="0" smtClean="0">
              <a:solidFill>
                <a:srgbClr val="F4F0EC"/>
              </a:solidFill>
              <a:latin typeface="Lucida Sans Unicode"/>
              <a:cs typeface="Lucida Sans Unicode"/>
            </a:endParaRPr>
          </a:p>
          <a:p>
            <a:pPr marL="76835" marR="4401820">
              <a:lnSpc>
                <a:spcPct val="156400"/>
              </a:lnSpc>
              <a:spcBef>
                <a:spcPts val="60"/>
              </a:spcBef>
              <a:tabLst>
                <a:tab pos="1426210" algn="l"/>
                <a:tab pos="1711960" algn="l"/>
              </a:tabLst>
            </a:pPr>
            <a:endParaRPr sz="2800" dirty="0">
              <a:latin typeface="Lucida Sans Unicode"/>
              <a:cs typeface="Lucida Sans Unicode"/>
            </a:endParaRPr>
          </a:p>
          <a:p>
            <a:pPr marL="1148715" marR="1370330">
              <a:lnSpc>
                <a:spcPct val="157100"/>
              </a:lnSpc>
              <a:spcBef>
                <a:spcPts val="1135"/>
              </a:spcBef>
              <a:tabLst>
                <a:tab pos="3575685" algn="l"/>
              </a:tabLst>
            </a:pPr>
            <a:r>
              <a:rPr sz="2000" spc="-320" dirty="0">
                <a:solidFill>
                  <a:srgbClr val="F4F0EC"/>
                </a:solidFill>
                <a:latin typeface="Lucida Sans Unicode"/>
                <a:cs typeface="Lucida Sans Unicode"/>
              </a:rPr>
              <a:t>:</a:t>
            </a:r>
            <a:r>
              <a:rPr sz="20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-120" dirty="0">
                <a:solidFill>
                  <a:srgbClr val="F4F0EC"/>
                </a:solidFill>
                <a:latin typeface="Lucida Sans Unicode"/>
                <a:cs typeface="Lucida Sans Unicode"/>
              </a:rPr>
              <a:t>f</a:t>
            </a:r>
            <a:r>
              <a:rPr sz="200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u</a:t>
            </a:r>
            <a:r>
              <a:rPr sz="2000" spc="-135" dirty="0">
                <a:solidFill>
                  <a:srgbClr val="F4F0EC"/>
                </a:solidFill>
                <a:latin typeface="Lucida Sans Unicode"/>
                <a:cs typeface="Lucida Sans Unicode"/>
              </a:rPr>
              <a:t>ll</a:t>
            </a:r>
            <a:r>
              <a:rPr sz="2000" spc="135" dirty="0">
                <a:solidFill>
                  <a:srgbClr val="F4F0EC"/>
                </a:solidFill>
                <a:latin typeface="Lucida Sans Unicode"/>
                <a:cs typeface="Lucida Sans Unicode"/>
              </a:rPr>
              <a:t>y</a:t>
            </a:r>
            <a:r>
              <a:rPr sz="20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-120" dirty="0">
                <a:solidFill>
                  <a:srgbClr val="F4F0EC"/>
                </a:solidFill>
                <a:latin typeface="Lucida Sans Unicode"/>
                <a:cs typeface="Lucida Sans Unicode"/>
              </a:rPr>
              <a:t>f</a:t>
            </a:r>
            <a:r>
              <a:rPr sz="200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u</a:t>
            </a:r>
            <a:r>
              <a:rPr sz="2000" spc="-114" dirty="0">
                <a:solidFill>
                  <a:srgbClr val="F4F0EC"/>
                </a:solidFill>
                <a:latin typeface="Lucida Sans Unicode"/>
                <a:cs typeface="Lucida Sans Unicode"/>
              </a:rPr>
              <a:t>r</a:t>
            </a:r>
            <a:r>
              <a:rPr sz="200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n</a:t>
            </a:r>
            <a:r>
              <a:rPr sz="2000" spc="-135" dirty="0">
                <a:solidFill>
                  <a:srgbClr val="F4F0EC"/>
                </a:solidFill>
                <a:latin typeface="Lucida Sans Unicode"/>
                <a:cs typeface="Lucida Sans Unicode"/>
              </a:rPr>
              <a:t>i</a:t>
            </a:r>
            <a:r>
              <a:rPr sz="2000" spc="40" dirty="0">
                <a:solidFill>
                  <a:srgbClr val="F4F0EC"/>
                </a:solidFill>
                <a:latin typeface="Lucida Sans Unicode"/>
                <a:cs typeface="Lucida Sans Unicode"/>
              </a:rPr>
              <a:t>s</a:t>
            </a:r>
            <a:r>
              <a:rPr sz="200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h</a:t>
            </a:r>
            <a:r>
              <a:rPr sz="2000" spc="200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000" spc="155" dirty="0">
                <a:solidFill>
                  <a:srgbClr val="F4F0EC"/>
                </a:solidFill>
                <a:latin typeface="Lucida Sans Unicode"/>
                <a:cs typeface="Lucida Sans Unicode"/>
              </a:rPr>
              <a:t>d</a:t>
            </a:r>
            <a:r>
              <a:rPr sz="20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00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n</a:t>
            </a:r>
            <a:r>
              <a:rPr sz="2000" spc="155" dirty="0">
                <a:solidFill>
                  <a:srgbClr val="F4F0EC"/>
                </a:solidFill>
                <a:latin typeface="Lucida Sans Unicode"/>
                <a:cs typeface="Lucida Sans Unicode"/>
              </a:rPr>
              <a:t>d</a:t>
            </a:r>
            <a:r>
              <a:rPr sz="20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-30" dirty="0">
                <a:solidFill>
                  <a:srgbClr val="F4F0EC"/>
                </a:solidFill>
                <a:latin typeface="Lucida Sans Unicode"/>
                <a:cs typeface="Lucida Sans Unicode"/>
              </a:rPr>
              <a:t>t</a:t>
            </a:r>
            <a:r>
              <a:rPr sz="200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h</a:t>
            </a:r>
            <a:r>
              <a:rPr sz="2000" spc="200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000" spc="-114" dirty="0">
                <a:solidFill>
                  <a:srgbClr val="F4F0EC"/>
                </a:solidFill>
                <a:latin typeface="Lucida Sans Unicode"/>
                <a:cs typeface="Lucida Sans Unicode"/>
              </a:rPr>
              <a:t>r</a:t>
            </a:r>
            <a:r>
              <a:rPr sz="2000" spc="204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0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000" spc="-114" dirty="0">
                <a:solidFill>
                  <a:srgbClr val="F4F0EC"/>
                </a:solidFill>
                <a:latin typeface="Lucida Sans Unicode"/>
                <a:cs typeface="Lucida Sans Unicode"/>
              </a:rPr>
              <a:t>r</a:t>
            </a:r>
            <a:r>
              <a:rPr sz="2000" spc="204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0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395" dirty="0">
                <a:solidFill>
                  <a:srgbClr val="F4F0EC"/>
                </a:solidFill>
                <a:latin typeface="Lucida Sans Unicode"/>
                <a:cs typeface="Lucida Sans Unicode"/>
              </a:rPr>
              <a:t>a</a:t>
            </a:r>
            <a:r>
              <a:rPr sz="20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-120" dirty="0">
                <a:solidFill>
                  <a:srgbClr val="F4F0EC"/>
                </a:solidFill>
                <a:latin typeface="Lucida Sans Unicode"/>
                <a:cs typeface="Lucida Sans Unicode"/>
              </a:rPr>
              <a:t>f</a:t>
            </a:r>
            <a:r>
              <a:rPr sz="2000" spc="200" dirty="0">
                <a:solidFill>
                  <a:srgbClr val="F4F0EC"/>
                </a:solidFill>
                <a:latin typeface="Lucida Sans Unicode"/>
                <a:cs typeface="Lucida Sans Unicode"/>
              </a:rPr>
              <a:t>e</a:t>
            </a:r>
            <a:r>
              <a:rPr sz="2000" spc="100" dirty="0">
                <a:solidFill>
                  <a:srgbClr val="F4F0EC"/>
                </a:solidFill>
                <a:latin typeface="Lucida Sans Unicode"/>
                <a:cs typeface="Lucida Sans Unicode"/>
              </a:rPr>
              <a:t>w  </a:t>
            </a:r>
            <a:r>
              <a:rPr sz="2000" spc="55" dirty="0">
                <a:solidFill>
                  <a:srgbClr val="F4F0EC"/>
                </a:solidFill>
                <a:latin typeface="Lucida Sans Unicode"/>
                <a:cs typeface="Lucida Sans Unicode"/>
              </a:rPr>
              <a:t>thingsthat</a:t>
            </a:r>
            <a:r>
              <a:rPr sz="200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155" dirty="0">
                <a:solidFill>
                  <a:srgbClr val="F4F0EC"/>
                </a:solidFill>
                <a:latin typeface="Lucida Sans Unicode"/>
                <a:cs typeface="Lucida Sans Unicode"/>
              </a:rPr>
              <a:t>need</a:t>
            </a:r>
            <a:r>
              <a:rPr sz="200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30" dirty="0">
                <a:solidFill>
                  <a:srgbClr val="F4F0EC"/>
                </a:solidFill>
                <a:latin typeface="Lucida Sans Unicode"/>
                <a:cs typeface="Lucida Sans Unicode"/>
              </a:rPr>
              <a:t>to</a:t>
            </a:r>
            <a:r>
              <a:rPr sz="200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175" dirty="0">
                <a:solidFill>
                  <a:srgbClr val="F4F0EC"/>
                </a:solidFill>
                <a:latin typeface="Lucida Sans Unicode"/>
                <a:cs typeface="Lucida Sans Unicode"/>
              </a:rPr>
              <a:t>be</a:t>
            </a:r>
            <a:r>
              <a:rPr sz="200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120" dirty="0">
                <a:solidFill>
                  <a:srgbClr val="F4F0EC"/>
                </a:solidFill>
                <a:latin typeface="Lucida Sans Unicode"/>
                <a:cs typeface="Lucida Sans Unicode"/>
              </a:rPr>
              <a:t>renovated</a:t>
            </a:r>
            <a:r>
              <a:rPr sz="200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75" dirty="0">
                <a:solidFill>
                  <a:srgbClr val="F4F0EC"/>
                </a:solidFill>
                <a:latin typeface="Lucida Sans Unicode"/>
                <a:cs typeface="Lucida Sans Unicode"/>
              </a:rPr>
              <a:t>on </a:t>
            </a:r>
            <a:r>
              <a:rPr sz="2000" spc="-9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80" dirty="0">
                <a:solidFill>
                  <a:srgbClr val="F4F0EC"/>
                </a:solidFill>
                <a:latin typeface="Lucida Sans Unicode"/>
                <a:cs typeface="Lucida Sans Unicode"/>
              </a:rPr>
              <a:t>the</a:t>
            </a:r>
            <a:r>
              <a:rPr sz="2000" spc="-1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55" dirty="0">
                <a:solidFill>
                  <a:srgbClr val="F4F0EC"/>
                </a:solidFill>
                <a:latin typeface="Lucida Sans Unicode"/>
                <a:cs typeface="Lucida Sans Unicode"/>
              </a:rPr>
              <a:t>outside	</a:t>
            </a:r>
            <a:r>
              <a:rPr sz="2000" spc="-15" dirty="0">
                <a:solidFill>
                  <a:srgbClr val="F4F0EC"/>
                </a:solidFill>
                <a:latin typeface="Lucida Sans Unicode"/>
                <a:cs typeface="Lucida Sans Unicode"/>
              </a:rPr>
              <a:t>of </a:t>
            </a:r>
            <a:r>
              <a:rPr sz="2000" spc="80" dirty="0">
                <a:solidFill>
                  <a:srgbClr val="F4F0EC"/>
                </a:solidFill>
                <a:latin typeface="Lucida Sans Unicode"/>
                <a:cs typeface="Lucida Sans Unicode"/>
              </a:rPr>
              <a:t>the </a:t>
            </a:r>
            <a:r>
              <a:rPr sz="2000" spc="120" dirty="0">
                <a:solidFill>
                  <a:srgbClr val="F4F0EC"/>
                </a:solidFill>
                <a:latin typeface="Lucida Sans Unicode"/>
                <a:cs typeface="Lucida Sans Unicode"/>
              </a:rPr>
              <a:t>wood </a:t>
            </a:r>
            <a:r>
              <a:rPr sz="2000" spc="30" dirty="0">
                <a:solidFill>
                  <a:srgbClr val="F4F0EC"/>
                </a:solidFill>
                <a:latin typeface="Lucida Sans Unicode"/>
                <a:cs typeface="Lucida Sans Unicode"/>
              </a:rPr>
              <a:t>to </a:t>
            </a:r>
            <a:r>
              <a:rPr sz="2000" spc="170" dirty="0">
                <a:solidFill>
                  <a:srgbClr val="F4F0EC"/>
                </a:solidFill>
                <a:latin typeface="Lucida Sans Unicode"/>
                <a:cs typeface="Lucida Sans Unicode"/>
              </a:rPr>
              <a:t>make </a:t>
            </a:r>
            <a:r>
              <a:rPr sz="2000" spc="-80" dirty="0">
                <a:solidFill>
                  <a:srgbClr val="F4F0EC"/>
                </a:solidFill>
                <a:latin typeface="Lucida Sans Unicode"/>
                <a:cs typeface="Lucida Sans Unicode"/>
              </a:rPr>
              <a:t>it </a:t>
            </a:r>
            <a:r>
              <a:rPr sz="2000" spc="-969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120" dirty="0">
                <a:solidFill>
                  <a:srgbClr val="F4F0EC"/>
                </a:solidFill>
                <a:latin typeface="Lucida Sans Unicode"/>
                <a:cs typeface="Lucida Sans Unicode"/>
              </a:rPr>
              <a:t>more</a:t>
            </a:r>
            <a:r>
              <a:rPr sz="200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2000" spc="30" dirty="0">
                <a:solidFill>
                  <a:srgbClr val="F4F0EC"/>
                </a:solidFill>
                <a:latin typeface="Lucida Sans Unicode"/>
                <a:cs typeface="Lucida Sans Unicode"/>
              </a:rPr>
              <a:t>optimally.</a:t>
            </a:r>
            <a:endParaRPr sz="2000" dirty="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1150" y="7424364"/>
            <a:ext cx="430887" cy="2713990"/>
          </a:xfrm>
          <a:prstGeom prst="rect">
            <a:avLst/>
          </a:prstGeom>
        </p:spPr>
        <p:txBody>
          <a:bodyPr vert="vert270" wrap="square" lIns="0" tIns="406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20"/>
              </a:spcBef>
            </a:pPr>
            <a:r>
              <a:rPr sz="2800" spc="-5" dirty="0">
                <a:solidFill>
                  <a:srgbClr val="F4F0EC"/>
                </a:solidFill>
                <a:latin typeface="Lucida Sans Unicode"/>
                <a:cs typeface="Lucida Sans Unicode"/>
              </a:rPr>
              <a:t>Conditio</a:t>
            </a:r>
            <a:r>
              <a:rPr sz="2800" dirty="0">
                <a:solidFill>
                  <a:srgbClr val="F4F0EC"/>
                </a:solidFill>
                <a:latin typeface="Lucida Sans Unicode"/>
                <a:cs typeface="Lucida Sans Unicode"/>
              </a:rPr>
              <a:t>n</a:t>
            </a:r>
            <a:endParaRPr sz="2800" dirty="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"/>
            <a:ext cx="3611245" cy="1647189"/>
          </a:xfrm>
          <a:custGeom>
            <a:avLst/>
            <a:gdLst/>
            <a:ahLst/>
            <a:cxnLst/>
            <a:rect l="l" t="t" r="r" b="b"/>
            <a:pathLst>
              <a:path w="3611245" h="1647189">
                <a:moveTo>
                  <a:pt x="1815611" y="1595813"/>
                </a:moveTo>
                <a:lnTo>
                  <a:pt x="690553" y="1595813"/>
                </a:lnTo>
                <a:lnTo>
                  <a:pt x="468552" y="1532313"/>
                </a:lnTo>
                <a:lnTo>
                  <a:pt x="425172" y="1506913"/>
                </a:lnTo>
                <a:lnTo>
                  <a:pt x="297220" y="1468813"/>
                </a:lnTo>
                <a:lnTo>
                  <a:pt x="255325" y="1443413"/>
                </a:lnTo>
                <a:lnTo>
                  <a:pt x="213822" y="1430713"/>
                </a:lnTo>
                <a:lnTo>
                  <a:pt x="172719" y="1405313"/>
                </a:lnTo>
                <a:lnTo>
                  <a:pt x="132024" y="1392613"/>
                </a:lnTo>
                <a:lnTo>
                  <a:pt x="51889" y="1341813"/>
                </a:lnTo>
                <a:lnTo>
                  <a:pt x="12466" y="1329113"/>
                </a:lnTo>
                <a:lnTo>
                  <a:pt x="0" y="1320943"/>
                </a:lnTo>
                <a:lnTo>
                  <a:pt x="0" y="0"/>
                </a:lnTo>
                <a:lnTo>
                  <a:pt x="3610838" y="0"/>
                </a:lnTo>
                <a:lnTo>
                  <a:pt x="3607462" y="8313"/>
                </a:lnTo>
                <a:lnTo>
                  <a:pt x="3591232" y="59113"/>
                </a:lnTo>
                <a:lnTo>
                  <a:pt x="3574253" y="97213"/>
                </a:lnTo>
                <a:lnTo>
                  <a:pt x="3556533" y="135313"/>
                </a:lnTo>
                <a:lnTo>
                  <a:pt x="3538081" y="186113"/>
                </a:lnTo>
                <a:lnTo>
                  <a:pt x="3518904" y="224213"/>
                </a:lnTo>
                <a:lnTo>
                  <a:pt x="3499010" y="262313"/>
                </a:lnTo>
                <a:lnTo>
                  <a:pt x="3478408" y="300413"/>
                </a:lnTo>
                <a:lnTo>
                  <a:pt x="3457105" y="338513"/>
                </a:lnTo>
                <a:lnTo>
                  <a:pt x="3435111" y="389313"/>
                </a:lnTo>
                <a:lnTo>
                  <a:pt x="3412432" y="427413"/>
                </a:lnTo>
                <a:lnTo>
                  <a:pt x="3389077" y="465513"/>
                </a:lnTo>
                <a:lnTo>
                  <a:pt x="3365055" y="503613"/>
                </a:lnTo>
                <a:lnTo>
                  <a:pt x="3340372" y="541713"/>
                </a:lnTo>
                <a:lnTo>
                  <a:pt x="3315039" y="579813"/>
                </a:lnTo>
                <a:lnTo>
                  <a:pt x="3289062" y="605213"/>
                </a:lnTo>
                <a:lnTo>
                  <a:pt x="3262449" y="643313"/>
                </a:lnTo>
                <a:lnTo>
                  <a:pt x="3235209" y="681413"/>
                </a:lnTo>
                <a:lnTo>
                  <a:pt x="3207351" y="719513"/>
                </a:lnTo>
                <a:lnTo>
                  <a:pt x="3178881" y="757613"/>
                </a:lnTo>
                <a:lnTo>
                  <a:pt x="3149808" y="783013"/>
                </a:lnTo>
                <a:lnTo>
                  <a:pt x="3120141" y="821113"/>
                </a:lnTo>
                <a:lnTo>
                  <a:pt x="3089887" y="859213"/>
                </a:lnTo>
                <a:lnTo>
                  <a:pt x="3059055" y="884613"/>
                </a:lnTo>
                <a:lnTo>
                  <a:pt x="3027653" y="922713"/>
                </a:lnTo>
                <a:lnTo>
                  <a:pt x="2995688" y="948113"/>
                </a:lnTo>
                <a:lnTo>
                  <a:pt x="2963169" y="986213"/>
                </a:lnTo>
                <a:lnTo>
                  <a:pt x="2930104" y="1011613"/>
                </a:lnTo>
                <a:lnTo>
                  <a:pt x="2896501" y="1037013"/>
                </a:lnTo>
                <a:lnTo>
                  <a:pt x="2862369" y="1075113"/>
                </a:lnTo>
                <a:lnTo>
                  <a:pt x="2827715" y="1100513"/>
                </a:lnTo>
                <a:lnTo>
                  <a:pt x="2792548" y="1125913"/>
                </a:lnTo>
                <a:lnTo>
                  <a:pt x="2720705" y="1176713"/>
                </a:lnTo>
                <a:lnTo>
                  <a:pt x="2646906" y="1227513"/>
                </a:lnTo>
                <a:lnTo>
                  <a:pt x="2571215" y="1278313"/>
                </a:lnTo>
                <a:lnTo>
                  <a:pt x="2493698" y="1329113"/>
                </a:lnTo>
                <a:lnTo>
                  <a:pt x="2454275" y="1341813"/>
                </a:lnTo>
                <a:lnTo>
                  <a:pt x="2374141" y="1392613"/>
                </a:lnTo>
                <a:lnTo>
                  <a:pt x="2333445" y="1405313"/>
                </a:lnTo>
                <a:lnTo>
                  <a:pt x="2292342" y="1430713"/>
                </a:lnTo>
                <a:lnTo>
                  <a:pt x="2250839" y="1443413"/>
                </a:lnTo>
                <a:lnTo>
                  <a:pt x="2208944" y="1468813"/>
                </a:lnTo>
                <a:lnTo>
                  <a:pt x="2080992" y="1506913"/>
                </a:lnTo>
                <a:lnTo>
                  <a:pt x="2037612" y="1532313"/>
                </a:lnTo>
                <a:lnTo>
                  <a:pt x="1815611" y="1595813"/>
                </a:lnTo>
                <a:close/>
              </a:path>
              <a:path w="3611245" h="1647189">
                <a:moveTo>
                  <a:pt x="1678621" y="1621213"/>
                </a:moveTo>
                <a:lnTo>
                  <a:pt x="827544" y="1621213"/>
                </a:lnTo>
                <a:lnTo>
                  <a:pt x="735917" y="1595813"/>
                </a:lnTo>
                <a:lnTo>
                  <a:pt x="1770247" y="1595813"/>
                </a:lnTo>
                <a:lnTo>
                  <a:pt x="1678621" y="1621213"/>
                </a:lnTo>
                <a:close/>
              </a:path>
              <a:path w="3611245" h="1647189">
                <a:moveTo>
                  <a:pt x="1585850" y="1633913"/>
                </a:moveTo>
                <a:lnTo>
                  <a:pt x="920314" y="1633913"/>
                </a:lnTo>
                <a:lnTo>
                  <a:pt x="873790" y="1621213"/>
                </a:lnTo>
                <a:lnTo>
                  <a:pt x="1632374" y="1621213"/>
                </a:lnTo>
                <a:lnTo>
                  <a:pt x="1585850" y="1633913"/>
                </a:lnTo>
                <a:close/>
              </a:path>
              <a:path w="3611245" h="1647189">
                <a:moveTo>
                  <a:pt x="1492000" y="1646613"/>
                </a:moveTo>
                <a:lnTo>
                  <a:pt x="1014164" y="1646613"/>
                </a:lnTo>
                <a:lnTo>
                  <a:pt x="967108" y="1633913"/>
                </a:lnTo>
                <a:lnTo>
                  <a:pt x="1539056" y="1633913"/>
                </a:lnTo>
                <a:lnTo>
                  <a:pt x="1492000" y="1646613"/>
                </a:lnTo>
                <a:close/>
              </a:path>
            </a:pathLst>
          </a:custGeom>
          <a:solidFill>
            <a:srgbClr val="E95C2E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8046494" y="3"/>
            <a:ext cx="10241915" cy="10287000"/>
            <a:chOff x="8046494" y="3"/>
            <a:chExt cx="10241915" cy="10287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607600" y="3"/>
              <a:ext cx="7680398" cy="674211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46494" y="4701618"/>
              <a:ext cx="7070442" cy="5585381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16000" y="865968"/>
            <a:ext cx="5805805" cy="1611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400" spc="105" dirty="0">
                <a:latin typeface="Tahoma"/>
                <a:cs typeface="Tahoma"/>
              </a:rPr>
              <a:t>Location</a:t>
            </a:r>
            <a:endParaRPr sz="104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9002" y="2707985"/>
            <a:ext cx="8314055" cy="6116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6100"/>
              </a:lnSpc>
              <a:spcBef>
                <a:spcPts val="100"/>
              </a:spcBef>
            </a:pPr>
            <a:r>
              <a:rPr sz="3200" spc="-20" dirty="0">
                <a:solidFill>
                  <a:srgbClr val="F4F0EC"/>
                </a:solidFill>
                <a:latin typeface="Lucida Sans Unicode"/>
                <a:cs typeface="Lucida Sans Unicode"/>
              </a:rPr>
              <a:t>The Max </a:t>
            </a:r>
            <a:r>
              <a:rPr sz="3200" spc="90" dirty="0">
                <a:solidFill>
                  <a:srgbClr val="F4F0EC"/>
                </a:solidFill>
                <a:latin typeface="Lucida Sans Unicode"/>
                <a:cs typeface="Lucida Sans Unicode"/>
              </a:rPr>
              <a:t>Sector </a:t>
            </a:r>
            <a:r>
              <a:rPr sz="3200" spc="65" dirty="0">
                <a:solidFill>
                  <a:srgbClr val="F4F0EC"/>
                </a:solidFill>
                <a:latin typeface="Lucida Sans Unicode"/>
                <a:cs typeface="Lucida Sans Unicode"/>
              </a:rPr>
              <a:t>Noida </a:t>
            </a:r>
            <a:r>
              <a:rPr sz="3200" spc="110" dirty="0">
                <a:solidFill>
                  <a:srgbClr val="F4F0EC"/>
                </a:solidFill>
                <a:latin typeface="Lucida Sans Unicode"/>
                <a:cs typeface="Lucida Sans Unicode"/>
              </a:rPr>
              <a:t>development </a:t>
            </a:r>
            <a:r>
              <a:rPr sz="3200" spc="-55" dirty="0">
                <a:solidFill>
                  <a:srgbClr val="F4F0EC"/>
                </a:solidFill>
                <a:latin typeface="Lucida Sans Unicode"/>
                <a:cs typeface="Lucida Sans Unicode"/>
              </a:rPr>
              <a:t>is </a:t>
            </a:r>
            <a:r>
              <a:rPr sz="3200" spc="-5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130" dirty="0">
                <a:solidFill>
                  <a:srgbClr val="F4F0EC"/>
                </a:solidFill>
                <a:latin typeface="Lucida Sans Unicode"/>
                <a:cs typeface="Lucida Sans Unicode"/>
              </a:rPr>
              <a:t>located </a:t>
            </a:r>
            <a:r>
              <a:rPr sz="3200" spc="-45" dirty="0">
                <a:solidFill>
                  <a:srgbClr val="F4F0EC"/>
                </a:solidFill>
                <a:latin typeface="Lucida Sans Unicode"/>
                <a:cs typeface="Lucida Sans Unicode"/>
              </a:rPr>
              <a:t>in </a:t>
            </a:r>
            <a:r>
              <a:rPr sz="3200" spc="70" dirty="0">
                <a:solidFill>
                  <a:srgbClr val="F4F0EC"/>
                </a:solidFill>
                <a:latin typeface="Lucida Sans Unicode"/>
                <a:cs typeface="Lucida Sans Unicode"/>
              </a:rPr>
              <a:t>the </a:t>
            </a:r>
            <a:r>
              <a:rPr sz="3200" spc="95" dirty="0">
                <a:solidFill>
                  <a:srgbClr val="F4F0EC"/>
                </a:solidFill>
                <a:latin typeface="Lucida Sans Unicode"/>
                <a:cs typeface="Lucida Sans Unicode"/>
              </a:rPr>
              <a:t>heart </a:t>
            </a:r>
            <a:r>
              <a:rPr sz="320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of </a:t>
            </a:r>
            <a:r>
              <a:rPr sz="3200" spc="-10" dirty="0">
                <a:solidFill>
                  <a:srgbClr val="F4F0EC"/>
                </a:solidFill>
                <a:latin typeface="Lucida Sans Unicode"/>
                <a:cs typeface="Lucida Sans Unicode"/>
              </a:rPr>
              <a:t>Noida, India. </a:t>
            </a:r>
            <a:r>
              <a:rPr sz="3200" spc="-20" dirty="0">
                <a:solidFill>
                  <a:srgbClr val="F4F0EC"/>
                </a:solidFill>
                <a:latin typeface="Lucida Sans Unicode"/>
                <a:cs typeface="Lucida Sans Unicode"/>
              </a:rPr>
              <a:t>The </a:t>
            </a:r>
            <a:r>
              <a:rPr sz="3200" spc="-1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210" dirty="0">
                <a:solidFill>
                  <a:srgbClr val="F4F0EC"/>
                </a:solidFill>
                <a:latin typeface="Lucida Sans Unicode"/>
                <a:cs typeface="Lucida Sans Unicode"/>
              </a:rPr>
              <a:t>area</a:t>
            </a:r>
            <a:r>
              <a:rPr sz="320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-55" dirty="0">
                <a:solidFill>
                  <a:srgbClr val="F4F0EC"/>
                </a:solidFill>
                <a:latin typeface="Lucida Sans Unicode"/>
                <a:cs typeface="Lucida Sans Unicode"/>
              </a:rPr>
              <a:t>is</a:t>
            </a:r>
            <a:r>
              <a:rPr sz="320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15" dirty="0">
                <a:solidFill>
                  <a:srgbClr val="F4F0EC"/>
                </a:solidFill>
                <a:latin typeface="Lucida Sans Unicode"/>
                <a:cs typeface="Lucida Sans Unicode"/>
              </a:rPr>
              <a:t>well</a:t>
            </a:r>
            <a:r>
              <a:rPr sz="320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140" dirty="0">
                <a:solidFill>
                  <a:srgbClr val="F4F0EC"/>
                </a:solidFill>
                <a:latin typeface="Lucida Sans Unicode"/>
                <a:cs typeface="Lucida Sans Unicode"/>
              </a:rPr>
              <a:t>connected</a:t>
            </a:r>
            <a:r>
              <a:rPr sz="320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20" dirty="0">
                <a:solidFill>
                  <a:srgbClr val="F4F0EC"/>
                </a:solidFill>
                <a:latin typeface="Lucida Sans Unicode"/>
                <a:cs typeface="Lucida Sans Unicode"/>
              </a:rPr>
              <a:t>to</a:t>
            </a:r>
            <a:r>
              <a:rPr sz="320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-40" dirty="0">
                <a:solidFill>
                  <a:srgbClr val="F4F0EC"/>
                </a:solidFill>
                <a:latin typeface="Lucida Sans Unicode"/>
                <a:cs typeface="Lucida Sans Unicode"/>
              </a:rPr>
              <a:t>Delhi</a:t>
            </a:r>
            <a:r>
              <a:rPr sz="320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195" dirty="0">
                <a:solidFill>
                  <a:srgbClr val="F4F0EC"/>
                </a:solidFill>
                <a:latin typeface="Lucida Sans Unicode"/>
                <a:cs typeface="Lucida Sans Unicode"/>
              </a:rPr>
              <a:t>and</a:t>
            </a:r>
            <a:r>
              <a:rPr sz="320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30" dirty="0">
                <a:solidFill>
                  <a:srgbClr val="F4F0EC"/>
                </a:solidFill>
                <a:latin typeface="Lucida Sans Unicode"/>
                <a:cs typeface="Lucida Sans Unicode"/>
              </a:rPr>
              <a:t>other </a:t>
            </a:r>
            <a:r>
              <a:rPr sz="3200" spc="-994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80" dirty="0">
                <a:solidFill>
                  <a:srgbClr val="F4F0EC"/>
                </a:solidFill>
                <a:latin typeface="Lucida Sans Unicode"/>
                <a:cs typeface="Lucida Sans Unicode"/>
              </a:rPr>
              <a:t>parts </a:t>
            </a:r>
            <a:r>
              <a:rPr sz="320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of </a:t>
            </a:r>
            <a:r>
              <a:rPr sz="3200" spc="15" dirty="0">
                <a:solidFill>
                  <a:srgbClr val="F4F0EC"/>
                </a:solidFill>
                <a:latin typeface="Lucida Sans Unicode"/>
                <a:cs typeface="Lucida Sans Unicode"/>
              </a:rPr>
              <a:t>NCR </a:t>
            </a:r>
            <a:r>
              <a:rPr sz="3200" spc="125" dirty="0">
                <a:solidFill>
                  <a:srgbClr val="F4F0EC"/>
                </a:solidFill>
                <a:latin typeface="Lucida Sans Unicode"/>
                <a:cs typeface="Lucida Sans Unicode"/>
              </a:rPr>
              <a:t>via </a:t>
            </a:r>
            <a:r>
              <a:rPr sz="320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 </a:t>
            </a:r>
            <a:r>
              <a:rPr sz="3200" spc="10" dirty="0">
                <a:solidFill>
                  <a:srgbClr val="F4F0EC"/>
                </a:solidFill>
                <a:latin typeface="Lucida Sans Unicode"/>
                <a:cs typeface="Lucida Sans Unicode"/>
              </a:rPr>
              <a:t>network </a:t>
            </a:r>
            <a:r>
              <a:rPr sz="320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of </a:t>
            </a:r>
            <a:r>
              <a:rPr sz="3200" spc="100" dirty="0">
                <a:solidFill>
                  <a:srgbClr val="F4F0EC"/>
                </a:solidFill>
                <a:latin typeface="Lucida Sans Unicode"/>
                <a:cs typeface="Lucida Sans Unicode"/>
              </a:rPr>
              <a:t>roads </a:t>
            </a:r>
            <a:r>
              <a:rPr sz="3200" spc="195" dirty="0">
                <a:solidFill>
                  <a:srgbClr val="F4F0EC"/>
                </a:solidFill>
                <a:latin typeface="Lucida Sans Unicode"/>
                <a:cs typeface="Lucida Sans Unicode"/>
              </a:rPr>
              <a:t>and </a:t>
            </a:r>
            <a:r>
              <a:rPr sz="3200" spc="-100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50" dirty="0">
                <a:solidFill>
                  <a:srgbClr val="F4F0EC"/>
                </a:solidFill>
                <a:latin typeface="Lucida Sans Unicode"/>
                <a:cs typeface="Lucida Sans Unicode"/>
              </a:rPr>
              <a:t>highways.</a:t>
            </a:r>
            <a:r>
              <a:rPr sz="320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-20" dirty="0">
                <a:solidFill>
                  <a:srgbClr val="F4F0EC"/>
                </a:solidFill>
                <a:latin typeface="Lucida Sans Unicode"/>
                <a:cs typeface="Lucida Sans Unicode"/>
              </a:rPr>
              <a:t>The</a:t>
            </a:r>
            <a:r>
              <a:rPr sz="320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110" dirty="0">
                <a:solidFill>
                  <a:srgbClr val="F4F0EC"/>
                </a:solidFill>
                <a:latin typeface="Lucida Sans Unicode"/>
                <a:cs typeface="Lucida Sans Unicode"/>
              </a:rPr>
              <a:t>development</a:t>
            </a:r>
            <a:r>
              <a:rPr sz="320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-55" dirty="0">
                <a:solidFill>
                  <a:srgbClr val="F4F0EC"/>
                </a:solidFill>
                <a:latin typeface="Lucida Sans Unicode"/>
                <a:cs typeface="Lucida Sans Unicode"/>
              </a:rPr>
              <a:t>is</a:t>
            </a:r>
            <a:r>
              <a:rPr sz="3200" spc="-15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also</a:t>
            </a:r>
            <a:r>
              <a:rPr sz="320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90" dirty="0">
                <a:solidFill>
                  <a:srgbClr val="F4F0EC"/>
                </a:solidFill>
                <a:latin typeface="Lucida Sans Unicode"/>
                <a:cs typeface="Lucida Sans Unicode"/>
              </a:rPr>
              <a:t>close </a:t>
            </a:r>
            <a:r>
              <a:rPr sz="3200" spc="-994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20" dirty="0">
                <a:solidFill>
                  <a:srgbClr val="F4F0EC"/>
                </a:solidFill>
                <a:latin typeface="Lucida Sans Unicode"/>
                <a:cs typeface="Lucida Sans Unicode"/>
              </a:rPr>
              <a:t>to </a:t>
            </a:r>
            <a:r>
              <a:rPr sz="320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 </a:t>
            </a:r>
            <a:r>
              <a:rPr sz="3200" spc="100" dirty="0">
                <a:solidFill>
                  <a:srgbClr val="F4F0EC"/>
                </a:solidFill>
                <a:latin typeface="Lucida Sans Unicode"/>
                <a:cs typeface="Lucida Sans Unicode"/>
              </a:rPr>
              <a:t>number </a:t>
            </a:r>
            <a:r>
              <a:rPr sz="320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of </a:t>
            </a:r>
            <a:r>
              <a:rPr sz="3200" spc="15" dirty="0">
                <a:solidFill>
                  <a:srgbClr val="F4F0EC"/>
                </a:solidFill>
                <a:latin typeface="Lucida Sans Unicode"/>
                <a:cs typeface="Lucida Sans Unicode"/>
              </a:rPr>
              <a:t>shopping, </a:t>
            </a:r>
            <a:r>
              <a:rPr sz="3200" spc="20" dirty="0">
                <a:solidFill>
                  <a:srgbClr val="F4F0EC"/>
                </a:solidFill>
                <a:latin typeface="Lucida Sans Unicode"/>
                <a:cs typeface="Lucida Sans Unicode"/>
              </a:rPr>
              <a:t>dining </a:t>
            </a:r>
            <a:r>
              <a:rPr sz="3200" spc="195" dirty="0">
                <a:solidFill>
                  <a:srgbClr val="F4F0EC"/>
                </a:solidFill>
                <a:latin typeface="Lucida Sans Unicode"/>
                <a:cs typeface="Lucida Sans Unicode"/>
              </a:rPr>
              <a:t>and </a:t>
            </a:r>
            <a:r>
              <a:rPr sz="3200" spc="20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80" dirty="0">
                <a:solidFill>
                  <a:srgbClr val="F4F0EC"/>
                </a:solidFill>
                <a:latin typeface="Lucida Sans Unicode"/>
                <a:cs typeface="Lucida Sans Unicode"/>
              </a:rPr>
              <a:t>entertainment </a:t>
            </a:r>
            <a:r>
              <a:rPr sz="3200" spc="-25" dirty="0">
                <a:solidFill>
                  <a:srgbClr val="F4F0EC"/>
                </a:solidFill>
                <a:latin typeface="Lucida Sans Unicode"/>
                <a:cs typeface="Lucida Sans Unicode"/>
              </a:rPr>
              <a:t>options, </a:t>
            </a:r>
            <a:r>
              <a:rPr sz="32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making </a:t>
            </a:r>
            <a:r>
              <a:rPr sz="3200" spc="-90" dirty="0">
                <a:solidFill>
                  <a:srgbClr val="F4F0EC"/>
                </a:solidFill>
                <a:latin typeface="Lucida Sans Unicode"/>
                <a:cs typeface="Lucida Sans Unicode"/>
              </a:rPr>
              <a:t>it </a:t>
            </a:r>
            <a:r>
              <a:rPr sz="3200" spc="390" dirty="0">
                <a:solidFill>
                  <a:srgbClr val="F4F0EC"/>
                </a:solidFill>
                <a:latin typeface="Lucida Sans Unicode"/>
                <a:cs typeface="Lucida Sans Unicode"/>
              </a:rPr>
              <a:t>a </a:t>
            </a:r>
            <a:r>
              <a:rPr sz="3200" spc="39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85" dirty="0">
                <a:solidFill>
                  <a:srgbClr val="F4F0EC"/>
                </a:solidFill>
                <a:latin typeface="Lucida Sans Unicode"/>
                <a:cs typeface="Lucida Sans Unicode"/>
              </a:rPr>
              <a:t>convenient</a:t>
            </a:r>
            <a:r>
              <a:rPr sz="3200" spc="-165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175" dirty="0">
                <a:solidFill>
                  <a:srgbClr val="F4F0EC"/>
                </a:solidFill>
                <a:latin typeface="Lucida Sans Unicode"/>
                <a:cs typeface="Lucida Sans Unicode"/>
              </a:rPr>
              <a:t>place</a:t>
            </a:r>
            <a:r>
              <a:rPr sz="320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20" dirty="0">
                <a:solidFill>
                  <a:srgbClr val="F4F0EC"/>
                </a:solidFill>
                <a:latin typeface="Lucida Sans Unicode"/>
                <a:cs typeface="Lucida Sans Unicode"/>
              </a:rPr>
              <a:t>to</a:t>
            </a:r>
            <a:r>
              <a:rPr sz="3200" spc="-160" dirty="0">
                <a:solidFill>
                  <a:srgbClr val="F4F0EC"/>
                </a:solidFill>
                <a:latin typeface="Lucida Sans Unicode"/>
                <a:cs typeface="Lucida Sans Unicode"/>
              </a:rPr>
              <a:t> </a:t>
            </a:r>
            <a:r>
              <a:rPr sz="3200" spc="-65" dirty="0">
                <a:solidFill>
                  <a:srgbClr val="F4F0EC"/>
                </a:solidFill>
                <a:latin typeface="Lucida Sans Unicode"/>
                <a:cs typeface="Lucida Sans Unicode"/>
              </a:rPr>
              <a:t>live.</a:t>
            </a:r>
            <a:endParaRPr sz="32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3729354" cy="1416685"/>
          </a:xfrm>
          <a:custGeom>
            <a:avLst/>
            <a:gdLst/>
            <a:ahLst/>
            <a:cxnLst/>
            <a:rect l="l" t="t" r="r" b="b"/>
            <a:pathLst>
              <a:path w="3729354" h="1416685">
                <a:moveTo>
                  <a:pt x="2028767" y="1365481"/>
                </a:moveTo>
                <a:lnTo>
                  <a:pt x="903709" y="1365481"/>
                </a:lnTo>
                <a:lnTo>
                  <a:pt x="681708" y="1301981"/>
                </a:lnTo>
                <a:lnTo>
                  <a:pt x="638328" y="1276581"/>
                </a:lnTo>
                <a:lnTo>
                  <a:pt x="510376" y="1238481"/>
                </a:lnTo>
                <a:lnTo>
                  <a:pt x="468481" y="1213081"/>
                </a:lnTo>
                <a:lnTo>
                  <a:pt x="426978" y="1200381"/>
                </a:lnTo>
                <a:lnTo>
                  <a:pt x="385875" y="1174981"/>
                </a:lnTo>
                <a:lnTo>
                  <a:pt x="345180" y="1162281"/>
                </a:lnTo>
                <a:lnTo>
                  <a:pt x="265045" y="1111481"/>
                </a:lnTo>
                <a:lnTo>
                  <a:pt x="225622" y="1098781"/>
                </a:lnTo>
                <a:lnTo>
                  <a:pt x="148105" y="1047981"/>
                </a:lnTo>
                <a:lnTo>
                  <a:pt x="72414" y="997181"/>
                </a:lnTo>
                <a:lnTo>
                  <a:pt x="0" y="947334"/>
                </a:lnTo>
                <a:lnTo>
                  <a:pt x="0" y="0"/>
                </a:lnTo>
                <a:lnTo>
                  <a:pt x="3728865" y="0"/>
                </a:lnTo>
                <a:lnTo>
                  <a:pt x="3712166" y="31981"/>
                </a:lnTo>
                <a:lnTo>
                  <a:pt x="3691563" y="70081"/>
                </a:lnTo>
                <a:lnTo>
                  <a:pt x="3670261" y="108181"/>
                </a:lnTo>
                <a:lnTo>
                  <a:pt x="3648266" y="158981"/>
                </a:lnTo>
                <a:lnTo>
                  <a:pt x="3625588" y="197081"/>
                </a:lnTo>
                <a:lnTo>
                  <a:pt x="3602233" y="235181"/>
                </a:lnTo>
                <a:lnTo>
                  <a:pt x="3578210" y="273281"/>
                </a:lnTo>
                <a:lnTo>
                  <a:pt x="3553528" y="311381"/>
                </a:lnTo>
                <a:lnTo>
                  <a:pt x="3528195" y="349481"/>
                </a:lnTo>
                <a:lnTo>
                  <a:pt x="3502217" y="374881"/>
                </a:lnTo>
                <a:lnTo>
                  <a:pt x="3475605" y="412981"/>
                </a:lnTo>
                <a:lnTo>
                  <a:pt x="3448365" y="451081"/>
                </a:lnTo>
                <a:lnTo>
                  <a:pt x="3420506" y="489181"/>
                </a:lnTo>
                <a:lnTo>
                  <a:pt x="3392037" y="527281"/>
                </a:lnTo>
                <a:lnTo>
                  <a:pt x="3362964" y="552681"/>
                </a:lnTo>
                <a:lnTo>
                  <a:pt x="3333297" y="590781"/>
                </a:lnTo>
                <a:lnTo>
                  <a:pt x="3303043" y="628881"/>
                </a:lnTo>
                <a:lnTo>
                  <a:pt x="3272211" y="654281"/>
                </a:lnTo>
                <a:lnTo>
                  <a:pt x="3240808" y="692381"/>
                </a:lnTo>
                <a:lnTo>
                  <a:pt x="3208844" y="717781"/>
                </a:lnTo>
                <a:lnTo>
                  <a:pt x="3176325" y="755881"/>
                </a:lnTo>
                <a:lnTo>
                  <a:pt x="3143260" y="781281"/>
                </a:lnTo>
                <a:lnTo>
                  <a:pt x="3109657" y="806681"/>
                </a:lnTo>
                <a:lnTo>
                  <a:pt x="3075525" y="844781"/>
                </a:lnTo>
                <a:lnTo>
                  <a:pt x="3040871" y="870181"/>
                </a:lnTo>
                <a:lnTo>
                  <a:pt x="3005703" y="895581"/>
                </a:lnTo>
                <a:lnTo>
                  <a:pt x="2933861" y="946381"/>
                </a:lnTo>
                <a:lnTo>
                  <a:pt x="2860062" y="997181"/>
                </a:lnTo>
                <a:lnTo>
                  <a:pt x="2784371" y="1047981"/>
                </a:lnTo>
                <a:lnTo>
                  <a:pt x="2706854" y="1098781"/>
                </a:lnTo>
                <a:lnTo>
                  <a:pt x="2667431" y="1111481"/>
                </a:lnTo>
                <a:lnTo>
                  <a:pt x="2587296" y="1162281"/>
                </a:lnTo>
                <a:lnTo>
                  <a:pt x="2546601" y="1174981"/>
                </a:lnTo>
                <a:lnTo>
                  <a:pt x="2505498" y="1200381"/>
                </a:lnTo>
                <a:lnTo>
                  <a:pt x="2463995" y="1213081"/>
                </a:lnTo>
                <a:lnTo>
                  <a:pt x="2422100" y="1238481"/>
                </a:lnTo>
                <a:lnTo>
                  <a:pt x="2294148" y="1276581"/>
                </a:lnTo>
                <a:lnTo>
                  <a:pt x="2250768" y="1301981"/>
                </a:lnTo>
                <a:lnTo>
                  <a:pt x="2028767" y="1365481"/>
                </a:lnTo>
                <a:close/>
              </a:path>
              <a:path w="3729354" h="1416685">
                <a:moveTo>
                  <a:pt x="1891776" y="1390881"/>
                </a:moveTo>
                <a:lnTo>
                  <a:pt x="1040700" y="1390881"/>
                </a:lnTo>
                <a:lnTo>
                  <a:pt x="949073" y="1365481"/>
                </a:lnTo>
                <a:lnTo>
                  <a:pt x="1983403" y="1365481"/>
                </a:lnTo>
                <a:lnTo>
                  <a:pt x="1891776" y="1390881"/>
                </a:lnTo>
                <a:close/>
              </a:path>
              <a:path w="3729354" h="1416685">
                <a:moveTo>
                  <a:pt x="1799006" y="1403581"/>
                </a:moveTo>
                <a:lnTo>
                  <a:pt x="1133470" y="1403581"/>
                </a:lnTo>
                <a:lnTo>
                  <a:pt x="1086946" y="1390881"/>
                </a:lnTo>
                <a:lnTo>
                  <a:pt x="1845530" y="1390881"/>
                </a:lnTo>
                <a:lnTo>
                  <a:pt x="1799006" y="1403581"/>
                </a:lnTo>
                <a:close/>
              </a:path>
              <a:path w="3729354" h="1416685">
                <a:moveTo>
                  <a:pt x="1705158" y="1416281"/>
                </a:moveTo>
                <a:lnTo>
                  <a:pt x="1227318" y="1416281"/>
                </a:lnTo>
                <a:lnTo>
                  <a:pt x="1180264" y="1403581"/>
                </a:lnTo>
                <a:lnTo>
                  <a:pt x="1752212" y="1403581"/>
                </a:lnTo>
                <a:lnTo>
                  <a:pt x="1705158" y="1416281"/>
                </a:lnTo>
                <a:close/>
              </a:path>
            </a:pathLst>
          </a:custGeom>
          <a:solidFill>
            <a:srgbClr val="E95C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846313" y="0"/>
            <a:ext cx="2442210" cy="1377315"/>
          </a:xfrm>
          <a:custGeom>
            <a:avLst/>
            <a:gdLst/>
            <a:ahLst/>
            <a:cxnLst/>
            <a:rect l="l" t="t" r="r" b="b"/>
            <a:pathLst>
              <a:path w="2442209" h="1377315">
                <a:moveTo>
                  <a:pt x="1412982" y="1377245"/>
                </a:moveTo>
                <a:lnTo>
                  <a:pt x="1364387" y="1376426"/>
                </a:lnTo>
                <a:lnTo>
                  <a:pt x="1316201" y="1373984"/>
                </a:lnTo>
                <a:lnTo>
                  <a:pt x="1268452" y="1369947"/>
                </a:lnTo>
                <a:lnTo>
                  <a:pt x="1221167" y="1364341"/>
                </a:lnTo>
                <a:lnTo>
                  <a:pt x="1174373" y="1357192"/>
                </a:lnTo>
                <a:lnTo>
                  <a:pt x="1128095" y="1348526"/>
                </a:lnTo>
                <a:lnTo>
                  <a:pt x="1082360" y="1338370"/>
                </a:lnTo>
                <a:lnTo>
                  <a:pt x="1037194" y="1326750"/>
                </a:lnTo>
                <a:lnTo>
                  <a:pt x="992624" y="1313693"/>
                </a:lnTo>
                <a:lnTo>
                  <a:pt x="948675" y="1299224"/>
                </a:lnTo>
                <a:lnTo>
                  <a:pt x="905375" y="1283370"/>
                </a:lnTo>
                <a:lnTo>
                  <a:pt x="862748" y="1266158"/>
                </a:lnTo>
                <a:lnTo>
                  <a:pt x="820823" y="1247613"/>
                </a:lnTo>
                <a:lnTo>
                  <a:pt x="779625" y="1227762"/>
                </a:lnTo>
                <a:lnTo>
                  <a:pt x="739180" y="1206632"/>
                </a:lnTo>
                <a:lnTo>
                  <a:pt x="699515" y="1184248"/>
                </a:lnTo>
                <a:lnTo>
                  <a:pt x="660655" y="1160637"/>
                </a:lnTo>
                <a:lnTo>
                  <a:pt x="622629" y="1135825"/>
                </a:lnTo>
                <a:lnTo>
                  <a:pt x="585460" y="1109839"/>
                </a:lnTo>
                <a:lnTo>
                  <a:pt x="549177" y="1082704"/>
                </a:lnTo>
                <a:lnTo>
                  <a:pt x="513805" y="1054448"/>
                </a:lnTo>
                <a:lnTo>
                  <a:pt x="479371" y="1025097"/>
                </a:lnTo>
                <a:lnTo>
                  <a:pt x="445900" y="994676"/>
                </a:lnTo>
                <a:lnTo>
                  <a:pt x="413420" y="963212"/>
                </a:lnTo>
                <a:lnTo>
                  <a:pt x="381956" y="930732"/>
                </a:lnTo>
                <a:lnTo>
                  <a:pt x="351535" y="897261"/>
                </a:lnTo>
                <a:lnTo>
                  <a:pt x="322184" y="862827"/>
                </a:lnTo>
                <a:lnTo>
                  <a:pt x="293927" y="827455"/>
                </a:lnTo>
                <a:lnTo>
                  <a:pt x="266793" y="791172"/>
                </a:lnTo>
                <a:lnTo>
                  <a:pt x="240807" y="754003"/>
                </a:lnTo>
                <a:lnTo>
                  <a:pt x="215995" y="715976"/>
                </a:lnTo>
                <a:lnTo>
                  <a:pt x="192384" y="677117"/>
                </a:lnTo>
                <a:lnTo>
                  <a:pt x="170000" y="637452"/>
                </a:lnTo>
                <a:lnTo>
                  <a:pt x="148870" y="597007"/>
                </a:lnTo>
                <a:lnTo>
                  <a:pt x="129019" y="555809"/>
                </a:lnTo>
                <a:lnTo>
                  <a:pt x="110474" y="513883"/>
                </a:lnTo>
                <a:lnTo>
                  <a:pt x="93262" y="471257"/>
                </a:lnTo>
                <a:lnTo>
                  <a:pt x="77408" y="427957"/>
                </a:lnTo>
                <a:lnTo>
                  <a:pt x="62939" y="384008"/>
                </a:lnTo>
                <a:lnTo>
                  <a:pt x="49881" y="339437"/>
                </a:lnTo>
                <a:lnTo>
                  <a:pt x="38262" y="294271"/>
                </a:lnTo>
                <a:lnTo>
                  <a:pt x="28106" y="248536"/>
                </a:lnTo>
                <a:lnTo>
                  <a:pt x="19440" y="202258"/>
                </a:lnTo>
                <a:lnTo>
                  <a:pt x="12291" y="155464"/>
                </a:lnTo>
                <a:lnTo>
                  <a:pt x="6685" y="108179"/>
                </a:lnTo>
                <a:lnTo>
                  <a:pt x="2648" y="60431"/>
                </a:lnTo>
                <a:lnTo>
                  <a:pt x="0" y="0"/>
                </a:lnTo>
                <a:lnTo>
                  <a:pt x="2441686" y="0"/>
                </a:lnTo>
                <a:lnTo>
                  <a:pt x="2441686" y="933135"/>
                </a:lnTo>
                <a:lnTo>
                  <a:pt x="2412550" y="963212"/>
                </a:lnTo>
                <a:lnTo>
                  <a:pt x="2380069" y="994676"/>
                </a:lnTo>
                <a:lnTo>
                  <a:pt x="2346599" y="1025097"/>
                </a:lnTo>
                <a:lnTo>
                  <a:pt x="2312165" y="1054448"/>
                </a:lnTo>
                <a:lnTo>
                  <a:pt x="2276792" y="1082704"/>
                </a:lnTo>
                <a:lnTo>
                  <a:pt x="2240509" y="1109839"/>
                </a:lnTo>
                <a:lnTo>
                  <a:pt x="2203341" y="1135825"/>
                </a:lnTo>
                <a:lnTo>
                  <a:pt x="2165314" y="1160637"/>
                </a:lnTo>
                <a:lnTo>
                  <a:pt x="2126455" y="1184248"/>
                </a:lnTo>
                <a:lnTo>
                  <a:pt x="2086789" y="1206632"/>
                </a:lnTo>
                <a:lnTo>
                  <a:pt x="2046344" y="1227762"/>
                </a:lnTo>
                <a:lnTo>
                  <a:pt x="2005146" y="1247613"/>
                </a:lnTo>
                <a:lnTo>
                  <a:pt x="1963221" y="1266158"/>
                </a:lnTo>
                <a:lnTo>
                  <a:pt x="1920595" y="1283370"/>
                </a:lnTo>
                <a:lnTo>
                  <a:pt x="1877294" y="1299224"/>
                </a:lnTo>
                <a:lnTo>
                  <a:pt x="1833345" y="1313693"/>
                </a:lnTo>
                <a:lnTo>
                  <a:pt x="1788775" y="1326750"/>
                </a:lnTo>
                <a:lnTo>
                  <a:pt x="1743609" y="1338370"/>
                </a:lnTo>
                <a:lnTo>
                  <a:pt x="1697874" y="1348526"/>
                </a:lnTo>
                <a:lnTo>
                  <a:pt x="1651596" y="1357192"/>
                </a:lnTo>
                <a:lnTo>
                  <a:pt x="1604801" y="1364341"/>
                </a:lnTo>
                <a:lnTo>
                  <a:pt x="1557516" y="1369947"/>
                </a:lnTo>
                <a:lnTo>
                  <a:pt x="1509768" y="1373984"/>
                </a:lnTo>
                <a:lnTo>
                  <a:pt x="1461582" y="1376426"/>
                </a:lnTo>
                <a:lnTo>
                  <a:pt x="1412982" y="1377245"/>
                </a:lnTo>
                <a:close/>
              </a:path>
            </a:pathLst>
          </a:custGeom>
          <a:solidFill>
            <a:srgbClr val="E95C2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336520" y="8970267"/>
            <a:ext cx="638175" cy="638175"/>
          </a:xfrm>
          <a:custGeom>
            <a:avLst/>
            <a:gdLst/>
            <a:ahLst/>
            <a:cxnLst/>
            <a:rect l="l" t="t" r="r" b="b"/>
            <a:pathLst>
              <a:path w="638175" h="638175">
                <a:moveTo>
                  <a:pt x="319087" y="638174"/>
                </a:moveTo>
                <a:lnTo>
                  <a:pt x="271935" y="634715"/>
                </a:lnTo>
                <a:lnTo>
                  <a:pt x="226930" y="624665"/>
                </a:lnTo>
                <a:lnTo>
                  <a:pt x="184568" y="608518"/>
                </a:lnTo>
                <a:lnTo>
                  <a:pt x="145340" y="586768"/>
                </a:lnTo>
                <a:lnTo>
                  <a:pt x="109742" y="559908"/>
                </a:lnTo>
                <a:lnTo>
                  <a:pt x="78266" y="528432"/>
                </a:lnTo>
                <a:lnTo>
                  <a:pt x="51406" y="492834"/>
                </a:lnTo>
                <a:lnTo>
                  <a:pt x="29656" y="453606"/>
                </a:lnTo>
                <a:lnTo>
                  <a:pt x="13509" y="411244"/>
                </a:lnTo>
                <a:lnTo>
                  <a:pt x="3459" y="366239"/>
                </a:lnTo>
                <a:lnTo>
                  <a:pt x="0" y="319087"/>
                </a:lnTo>
                <a:lnTo>
                  <a:pt x="3459" y="271935"/>
                </a:lnTo>
                <a:lnTo>
                  <a:pt x="13509" y="226930"/>
                </a:lnTo>
                <a:lnTo>
                  <a:pt x="29656" y="184568"/>
                </a:lnTo>
                <a:lnTo>
                  <a:pt x="51406" y="145340"/>
                </a:lnTo>
                <a:lnTo>
                  <a:pt x="78266" y="109742"/>
                </a:lnTo>
                <a:lnTo>
                  <a:pt x="109742" y="78266"/>
                </a:lnTo>
                <a:lnTo>
                  <a:pt x="145340" y="51406"/>
                </a:lnTo>
                <a:lnTo>
                  <a:pt x="184568" y="29656"/>
                </a:lnTo>
                <a:lnTo>
                  <a:pt x="226930" y="13509"/>
                </a:lnTo>
                <a:lnTo>
                  <a:pt x="271935" y="3459"/>
                </a:lnTo>
                <a:lnTo>
                  <a:pt x="319087" y="0"/>
                </a:lnTo>
                <a:lnTo>
                  <a:pt x="366239" y="3459"/>
                </a:lnTo>
                <a:lnTo>
                  <a:pt x="411244" y="13509"/>
                </a:lnTo>
                <a:lnTo>
                  <a:pt x="453606" y="29656"/>
                </a:lnTo>
                <a:lnTo>
                  <a:pt x="492834" y="51406"/>
                </a:lnTo>
                <a:lnTo>
                  <a:pt x="523819" y="74786"/>
                </a:lnTo>
                <a:lnTo>
                  <a:pt x="319087" y="74786"/>
                </a:lnTo>
                <a:lnTo>
                  <a:pt x="311946" y="77391"/>
                </a:lnTo>
                <a:lnTo>
                  <a:pt x="301078" y="86078"/>
                </a:lnTo>
                <a:lnTo>
                  <a:pt x="287734" y="102147"/>
                </a:lnTo>
                <a:lnTo>
                  <a:pt x="285875" y="105306"/>
                </a:lnTo>
                <a:lnTo>
                  <a:pt x="200649" y="105306"/>
                </a:lnTo>
                <a:lnTo>
                  <a:pt x="158960" y="134565"/>
                </a:lnTo>
                <a:lnTo>
                  <a:pt x="130664" y="163563"/>
                </a:lnTo>
                <a:lnTo>
                  <a:pt x="116822" y="181979"/>
                </a:lnTo>
                <a:lnTo>
                  <a:pt x="607082" y="181979"/>
                </a:lnTo>
                <a:lnTo>
                  <a:pt x="608518" y="184568"/>
                </a:lnTo>
                <a:lnTo>
                  <a:pt x="624665" y="226930"/>
                </a:lnTo>
                <a:lnTo>
                  <a:pt x="631327" y="256765"/>
                </a:lnTo>
                <a:lnTo>
                  <a:pt x="82780" y="256765"/>
                </a:lnTo>
                <a:lnTo>
                  <a:pt x="79296" y="272072"/>
                </a:lnTo>
                <a:lnTo>
                  <a:pt x="76797" y="287588"/>
                </a:lnTo>
                <a:lnTo>
                  <a:pt x="75292" y="303273"/>
                </a:lnTo>
                <a:lnTo>
                  <a:pt x="74786" y="319087"/>
                </a:lnTo>
                <a:lnTo>
                  <a:pt x="75295" y="334995"/>
                </a:lnTo>
                <a:lnTo>
                  <a:pt x="76809" y="350708"/>
                </a:lnTo>
                <a:lnTo>
                  <a:pt x="79321" y="366239"/>
                </a:lnTo>
                <a:lnTo>
                  <a:pt x="82780" y="381409"/>
                </a:lnTo>
                <a:lnTo>
                  <a:pt x="631327" y="381409"/>
                </a:lnTo>
                <a:lnTo>
                  <a:pt x="624665" y="411244"/>
                </a:lnTo>
                <a:lnTo>
                  <a:pt x="608518" y="453606"/>
                </a:lnTo>
                <a:lnTo>
                  <a:pt x="607082" y="456195"/>
                </a:lnTo>
                <a:lnTo>
                  <a:pt x="116822" y="456195"/>
                </a:lnTo>
                <a:lnTo>
                  <a:pt x="123512" y="465544"/>
                </a:lnTo>
                <a:lnTo>
                  <a:pt x="158959" y="503609"/>
                </a:lnTo>
                <a:lnTo>
                  <a:pt x="200649" y="532868"/>
                </a:lnTo>
                <a:lnTo>
                  <a:pt x="285875" y="532868"/>
                </a:lnTo>
                <a:lnTo>
                  <a:pt x="287734" y="536027"/>
                </a:lnTo>
                <a:lnTo>
                  <a:pt x="301078" y="552096"/>
                </a:lnTo>
                <a:lnTo>
                  <a:pt x="311946" y="560782"/>
                </a:lnTo>
                <a:lnTo>
                  <a:pt x="319087" y="563388"/>
                </a:lnTo>
                <a:lnTo>
                  <a:pt x="523819" y="563388"/>
                </a:lnTo>
                <a:lnTo>
                  <a:pt x="492834" y="586768"/>
                </a:lnTo>
                <a:lnTo>
                  <a:pt x="453606" y="608518"/>
                </a:lnTo>
                <a:lnTo>
                  <a:pt x="411244" y="624665"/>
                </a:lnTo>
                <a:lnTo>
                  <a:pt x="366239" y="634715"/>
                </a:lnTo>
                <a:lnTo>
                  <a:pt x="319087" y="638174"/>
                </a:lnTo>
                <a:close/>
              </a:path>
              <a:path w="638175" h="638175">
                <a:moveTo>
                  <a:pt x="463185" y="181979"/>
                </a:moveTo>
                <a:lnTo>
                  <a:pt x="385891" y="181979"/>
                </a:lnTo>
                <a:lnTo>
                  <a:pt x="381360" y="167152"/>
                </a:lnTo>
                <a:lnTo>
                  <a:pt x="376362" y="152989"/>
                </a:lnTo>
                <a:lnTo>
                  <a:pt x="350440" y="102147"/>
                </a:lnTo>
                <a:lnTo>
                  <a:pt x="319087" y="74786"/>
                </a:lnTo>
                <a:lnTo>
                  <a:pt x="523819" y="74786"/>
                </a:lnTo>
                <a:lnTo>
                  <a:pt x="528432" y="78266"/>
                </a:lnTo>
                <a:lnTo>
                  <a:pt x="555471" y="105306"/>
                </a:lnTo>
                <a:lnTo>
                  <a:pt x="437525" y="105306"/>
                </a:lnTo>
                <a:lnTo>
                  <a:pt x="444939" y="122963"/>
                </a:lnTo>
                <a:lnTo>
                  <a:pt x="451709" y="141674"/>
                </a:lnTo>
                <a:lnTo>
                  <a:pt x="457803" y="161368"/>
                </a:lnTo>
                <a:lnTo>
                  <a:pt x="463185" y="181979"/>
                </a:lnTo>
                <a:close/>
              </a:path>
              <a:path w="638175" h="638175">
                <a:moveTo>
                  <a:pt x="252283" y="181979"/>
                </a:moveTo>
                <a:lnTo>
                  <a:pt x="174989" y="181979"/>
                </a:lnTo>
                <a:lnTo>
                  <a:pt x="180371" y="161368"/>
                </a:lnTo>
                <a:lnTo>
                  <a:pt x="186464" y="141673"/>
                </a:lnTo>
                <a:lnTo>
                  <a:pt x="193235" y="122963"/>
                </a:lnTo>
                <a:lnTo>
                  <a:pt x="200649" y="105306"/>
                </a:lnTo>
                <a:lnTo>
                  <a:pt x="285875" y="105306"/>
                </a:lnTo>
                <a:lnTo>
                  <a:pt x="273163" y="126903"/>
                </a:lnTo>
                <a:lnTo>
                  <a:pt x="267265" y="139552"/>
                </a:lnTo>
                <a:lnTo>
                  <a:pt x="261812" y="152990"/>
                </a:lnTo>
                <a:lnTo>
                  <a:pt x="256814" y="167153"/>
                </a:lnTo>
                <a:lnTo>
                  <a:pt x="252283" y="181979"/>
                </a:lnTo>
                <a:close/>
              </a:path>
              <a:path w="638175" h="638175">
                <a:moveTo>
                  <a:pt x="607082" y="181979"/>
                </a:moveTo>
                <a:lnTo>
                  <a:pt x="521352" y="181979"/>
                </a:lnTo>
                <a:lnTo>
                  <a:pt x="514662" y="172630"/>
                </a:lnTo>
                <a:lnTo>
                  <a:pt x="507510" y="163563"/>
                </a:lnTo>
                <a:lnTo>
                  <a:pt x="479215" y="134565"/>
                </a:lnTo>
                <a:lnTo>
                  <a:pt x="437525" y="105306"/>
                </a:lnTo>
                <a:lnTo>
                  <a:pt x="555471" y="105306"/>
                </a:lnTo>
                <a:lnTo>
                  <a:pt x="559908" y="109742"/>
                </a:lnTo>
                <a:lnTo>
                  <a:pt x="586768" y="145340"/>
                </a:lnTo>
                <a:lnTo>
                  <a:pt x="607082" y="181979"/>
                </a:lnTo>
                <a:close/>
              </a:path>
              <a:path w="638175" h="638175">
                <a:moveTo>
                  <a:pt x="237836" y="381409"/>
                </a:moveTo>
                <a:lnTo>
                  <a:pt x="162595" y="381409"/>
                </a:lnTo>
                <a:lnTo>
                  <a:pt x="161272" y="366102"/>
                </a:lnTo>
                <a:lnTo>
                  <a:pt x="160317" y="350586"/>
                </a:lnTo>
                <a:lnTo>
                  <a:pt x="159738" y="334901"/>
                </a:lnTo>
                <a:lnTo>
                  <a:pt x="159543" y="319087"/>
                </a:lnTo>
                <a:lnTo>
                  <a:pt x="159740" y="303179"/>
                </a:lnTo>
                <a:lnTo>
                  <a:pt x="160322" y="287466"/>
                </a:lnTo>
                <a:lnTo>
                  <a:pt x="161282" y="271935"/>
                </a:lnTo>
                <a:lnTo>
                  <a:pt x="162595" y="256765"/>
                </a:lnTo>
                <a:lnTo>
                  <a:pt x="237836" y="256765"/>
                </a:lnTo>
                <a:lnTo>
                  <a:pt x="236317" y="272072"/>
                </a:lnTo>
                <a:lnTo>
                  <a:pt x="235219" y="287588"/>
                </a:lnTo>
                <a:lnTo>
                  <a:pt x="234553" y="303273"/>
                </a:lnTo>
                <a:lnTo>
                  <a:pt x="234329" y="319087"/>
                </a:lnTo>
                <a:lnTo>
                  <a:pt x="234557" y="334995"/>
                </a:lnTo>
                <a:lnTo>
                  <a:pt x="235228" y="350708"/>
                </a:lnTo>
                <a:lnTo>
                  <a:pt x="236330" y="366239"/>
                </a:lnTo>
                <a:lnTo>
                  <a:pt x="237836" y="381409"/>
                </a:lnTo>
                <a:close/>
              </a:path>
              <a:path w="638175" h="638175">
                <a:moveTo>
                  <a:pt x="475579" y="381409"/>
                </a:moveTo>
                <a:lnTo>
                  <a:pt x="400338" y="381409"/>
                </a:lnTo>
                <a:lnTo>
                  <a:pt x="401857" y="366102"/>
                </a:lnTo>
                <a:lnTo>
                  <a:pt x="402955" y="350586"/>
                </a:lnTo>
                <a:lnTo>
                  <a:pt x="403621" y="334901"/>
                </a:lnTo>
                <a:lnTo>
                  <a:pt x="403845" y="319087"/>
                </a:lnTo>
                <a:lnTo>
                  <a:pt x="403617" y="303179"/>
                </a:lnTo>
                <a:lnTo>
                  <a:pt x="402946" y="287466"/>
                </a:lnTo>
                <a:lnTo>
                  <a:pt x="401844" y="271935"/>
                </a:lnTo>
                <a:lnTo>
                  <a:pt x="400338" y="256765"/>
                </a:lnTo>
                <a:lnTo>
                  <a:pt x="475579" y="256765"/>
                </a:lnTo>
                <a:lnTo>
                  <a:pt x="476902" y="272072"/>
                </a:lnTo>
                <a:lnTo>
                  <a:pt x="477857" y="287588"/>
                </a:lnTo>
                <a:lnTo>
                  <a:pt x="478436" y="303273"/>
                </a:lnTo>
                <a:lnTo>
                  <a:pt x="478631" y="319087"/>
                </a:lnTo>
                <a:lnTo>
                  <a:pt x="478434" y="334995"/>
                </a:lnTo>
                <a:lnTo>
                  <a:pt x="477852" y="350708"/>
                </a:lnTo>
                <a:lnTo>
                  <a:pt x="476892" y="366239"/>
                </a:lnTo>
                <a:lnTo>
                  <a:pt x="475579" y="381409"/>
                </a:lnTo>
                <a:close/>
              </a:path>
              <a:path w="638175" h="638175">
                <a:moveTo>
                  <a:pt x="631327" y="381409"/>
                </a:moveTo>
                <a:lnTo>
                  <a:pt x="555394" y="381409"/>
                </a:lnTo>
                <a:lnTo>
                  <a:pt x="558878" y="366102"/>
                </a:lnTo>
                <a:lnTo>
                  <a:pt x="561377" y="350586"/>
                </a:lnTo>
                <a:lnTo>
                  <a:pt x="562882" y="334901"/>
                </a:lnTo>
                <a:lnTo>
                  <a:pt x="563388" y="319087"/>
                </a:lnTo>
                <a:lnTo>
                  <a:pt x="562879" y="303179"/>
                </a:lnTo>
                <a:lnTo>
                  <a:pt x="561365" y="287466"/>
                </a:lnTo>
                <a:lnTo>
                  <a:pt x="558853" y="271935"/>
                </a:lnTo>
                <a:lnTo>
                  <a:pt x="555394" y="256765"/>
                </a:lnTo>
                <a:lnTo>
                  <a:pt x="631327" y="256765"/>
                </a:lnTo>
                <a:lnTo>
                  <a:pt x="634715" y="271935"/>
                </a:lnTo>
                <a:lnTo>
                  <a:pt x="638174" y="319087"/>
                </a:lnTo>
                <a:lnTo>
                  <a:pt x="634715" y="366239"/>
                </a:lnTo>
                <a:lnTo>
                  <a:pt x="631327" y="381409"/>
                </a:lnTo>
                <a:close/>
              </a:path>
              <a:path w="638175" h="638175">
                <a:moveTo>
                  <a:pt x="285875" y="532868"/>
                </a:moveTo>
                <a:lnTo>
                  <a:pt x="200649" y="532868"/>
                </a:lnTo>
                <a:lnTo>
                  <a:pt x="193235" y="515211"/>
                </a:lnTo>
                <a:lnTo>
                  <a:pt x="186465" y="496500"/>
                </a:lnTo>
                <a:lnTo>
                  <a:pt x="180371" y="476806"/>
                </a:lnTo>
                <a:lnTo>
                  <a:pt x="174989" y="456195"/>
                </a:lnTo>
                <a:lnTo>
                  <a:pt x="252283" y="456195"/>
                </a:lnTo>
                <a:lnTo>
                  <a:pt x="256814" y="471022"/>
                </a:lnTo>
                <a:lnTo>
                  <a:pt x="261812" y="485185"/>
                </a:lnTo>
                <a:lnTo>
                  <a:pt x="267265" y="498622"/>
                </a:lnTo>
                <a:lnTo>
                  <a:pt x="273163" y="511271"/>
                </a:lnTo>
                <a:lnTo>
                  <a:pt x="285875" y="532868"/>
                </a:lnTo>
                <a:close/>
              </a:path>
              <a:path w="638175" h="638175">
                <a:moveTo>
                  <a:pt x="523819" y="563388"/>
                </a:moveTo>
                <a:lnTo>
                  <a:pt x="319087" y="563388"/>
                </a:lnTo>
                <a:lnTo>
                  <a:pt x="326228" y="560782"/>
                </a:lnTo>
                <a:lnTo>
                  <a:pt x="337096" y="552096"/>
                </a:lnTo>
                <a:lnTo>
                  <a:pt x="365009" y="511271"/>
                </a:lnTo>
                <a:lnTo>
                  <a:pt x="381358" y="471021"/>
                </a:lnTo>
                <a:lnTo>
                  <a:pt x="385890" y="456195"/>
                </a:lnTo>
                <a:lnTo>
                  <a:pt x="463185" y="456195"/>
                </a:lnTo>
                <a:lnTo>
                  <a:pt x="457803" y="476806"/>
                </a:lnTo>
                <a:lnTo>
                  <a:pt x="451710" y="496501"/>
                </a:lnTo>
                <a:lnTo>
                  <a:pt x="444939" y="515211"/>
                </a:lnTo>
                <a:lnTo>
                  <a:pt x="437525" y="532868"/>
                </a:lnTo>
                <a:lnTo>
                  <a:pt x="555471" y="532868"/>
                </a:lnTo>
                <a:lnTo>
                  <a:pt x="528432" y="559908"/>
                </a:lnTo>
                <a:lnTo>
                  <a:pt x="523819" y="563388"/>
                </a:lnTo>
                <a:close/>
              </a:path>
              <a:path w="638175" h="638175">
                <a:moveTo>
                  <a:pt x="555471" y="532868"/>
                </a:moveTo>
                <a:lnTo>
                  <a:pt x="437525" y="532868"/>
                </a:lnTo>
                <a:lnTo>
                  <a:pt x="452011" y="524142"/>
                </a:lnTo>
                <a:lnTo>
                  <a:pt x="465924" y="514384"/>
                </a:lnTo>
                <a:lnTo>
                  <a:pt x="499900" y="483380"/>
                </a:lnTo>
                <a:lnTo>
                  <a:pt x="521352" y="456195"/>
                </a:lnTo>
                <a:lnTo>
                  <a:pt x="607082" y="456195"/>
                </a:lnTo>
                <a:lnTo>
                  <a:pt x="586768" y="492834"/>
                </a:lnTo>
                <a:lnTo>
                  <a:pt x="559908" y="528432"/>
                </a:lnTo>
                <a:lnTo>
                  <a:pt x="555471" y="532868"/>
                </a:lnTo>
                <a:close/>
              </a:path>
            </a:pathLst>
          </a:custGeom>
          <a:solidFill>
            <a:srgbClr val="F4F0EC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016977" y="460993"/>
            <a:ext cx="8271021" cy="822959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pc="680" dirty="0"/>
              <a:t>Contact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453538" y="1531620"/>
            <a:ext cx="7031990" cy="14001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9000" b="1" spc="530" dirty="0">
                <a:solidFill>
                  <a:srgbClr val="F4F0EC"/>
                </a:solidFill>
                <a:latin typeface="Trebuchet MS"/>
                <a:cs typeface="Trebuchet MS"/>
              </a:rPr>
              <a:t>Information</a:t>
            </a:r>
            <a:endParaRPr sz="90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body" idx="1"/>
          </p:nvPr>
        </p:nvSpPr>
        <p:spPr>
          <a:xfrm>
            <a:off x="609600" y="3848100"/>
            <a:ext cx="14015719" cy="33331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125085">
              <a:lnSpc>
                <a:spcPct val="157000"/>
              </a:lnSpc>
              <a:spcBef>
                <a:spcPts val="95"/>
              </a:spcBef>
            </a:pPr>
            <a:r>
              <a:rPr sz="2800" spc="5" dirty="0"/>
              <a:t>M</a:t>
            </a:r>
            <a:r>
              <a:rPr sz="2800" spc="455" dirty="0"/>
              <a:t>a</a:t>
            </a:r>
            <a:r>
              <a:rPr sz="2800" spc="-484" dirty="0"/>
              <a:t>x</a:t>
            </a:r>
            <a:r>
              <a:rPr sz="2800" spc="-180" dirty="0"/>
              <a:t> </a:t>
            </a:r>
            <a:r>
              <a:rPr sz="2800" spc="180" dirty="0"/>
              <a:t>S</a:t>
            </a:r>
            <a:r>
              <a:rPr sz="2800" spc="235" dirty="0"/>
              <a:t>e</a:t>
            </a:r>
            <a:r>
              <a:rPr sz="2800" spc="350" dirty="0"/>
              <a:t>c</a:t>
            </a:r>
            <a:r>
              <a:rPr sz="2800" spc="-40" dirty="0"/>
              <a:t>t</a:t>
            </a:r>
            <a:r>
              <a:rPr sz="2800" spc="100" dirty="0"/>
              <a:t>o</a:t>
            </a:r>
            <a:r>
              <a:rPr sz="2800" spc="-130" dirty="0"/>
              <a:t>r</a:t>
            </a:r>
            <a:r>
              <a:rPr sz="2800" spc="-180" dirty="0"/>
              <a:t> </a:t>
            </a:r>
            <a:r>
              <a:rPr sz="2800" spc="-1140" dirty="0"/>
              <a:t>1</a:t>
            </a:r>
            <a:r>
              <a:rPr sz="2800" spc="-204" dirty="0"/>
              <a:t>2</a:t>
            </a:r>
            <a:r>
              <a:rPr sz="2800" spc="5" dirty="0"/>
              <a:t>8</a:t>
            </a:r>
            <a:r>
              <a:rPr sz="2800" spc="-180" dirty="0"/>
              <a:t> </a:t>
            </a:r>
            <a:r>
              <a:rPr sz="2800" spc="-125" dirty="0"/>
              <a:t>N</a:t>
            </a:r>
            <a:r>
              <a:rPr sz="2800" spc="100" dirty="0"/>
              <a:t>o</a:t>
            </a:r>
            <a:r>
              <a:rPr sz="2800" spc="-160" dirty="0"/>
              <a:t>i</a:t>
            </a:r>
            <a:r>
              <a:rPr sz="2800" spc="175" dirty="0"/>
              <a:t>d</a:t>
            </a:r>
            <a:r>
              <a:rPr sz="2800" spc="459" dirty="0"/>
              <a:t>a</a:t>
            </a:r>
            <a:r>
              <a:rPr sz="2800" spc="-180" dirty="0"/>
              <a:t> </a:t>
            </a:r>
            <a:r>
              <a:rPr sz="2800" spc="-160" dirty="0"/>
              <a:t>i</a:t>
            </a:r>
            <a:r>
              <a:rPr sz="2800" spc="50" dirty="0"/>
              <a:t>s</a:t>
            </a:r>
            <a:r>
              <a:rPr sz="2800" spc="-180" dirty="0"/>
              <a:t> </a:t>
            </a:r>
            <a:r>
              <a:rPr sz="2800" spc="100" dirty="0"/>
              <a:t>o</a:t>
            </a:r>
            <a:r>
              <a:rPr sz="2800" spc="75" dirty="0"/>
              <a:t>n</a:t>
            </a:r>
            <a:r>
              <a:rPr sz="2800" spc="240" dirty="0"/>
              <a:t>e</a:t>
            </a:r>
            <a:r>
              <a:rPr sz="2800" spc="-180" dirty="0"/>
              <a:t> </a:t>
            </a:r>
            <a:r>
              <a:rPr sz="2800" spc="100" dirty="0"/>
              <a:t>o</a:t>
            </a:r>
            <a:r>
              <a:rPr sz="2800" spc="-140" dirty="0"/>
              <a:t>f</a:t>
            </a:r>
            <a:r>
              <a:rPr sz="2800" spc="-180" dirty="0"/>
              <a:t> </a:t>
            </a:r>
            <a:r>
              <a:rPr sz="2800" spc="-40" dirty="0"/>
              <a:t>t</a:t>
            </a:r>
            <a:r>
              <a:rPr sz="2800" spc="75" dirty="0"/>
              <a:t>h</a:t>
            </a:r>
            <a:r>
              <a:rPr sz="2800" spc="170" dirty="0"/>
              <a:t>e  </a:t>
            </a:r>
            <a:r>
              <a:rPr sz="2800" spc="120" dirty="0"/>
              <a:t>most </a:t>
            </a:r>
            <a:r>
              <a:rPr sz="2800" spc="190" dirty="0"/>
              <a:t>awaited </a:t>
            </a:r>
            <a:r>
              <a:rPr sz="2800" spc="50" dirty="0"/>
              <a:t>residential </a:t>
            </a:r>
            <a:r>
              <a:rPr sz="2800" spc="55" dirty="0"/>
              <a:t> </a:t>
            </a:r>
            <a:r>
              <a:rPr sz="2800" spc="135" dirty="0"/>
              <a:t>developments </a:t>
            </a:r>
            <a:r>
              <a:rPr sz="2800" spc="-40" dirty="0"/>
              <a:t>in </a:t>
            </a:r>
            <a:r>
              <a:rPr sz="2800" spc="90" dirty="0"/>
              <a:t>Noida </a:t>
            </a:r>
            <a:r>
              <a:rPr sz="2800" spc="114" dirty="0"/>
              <a:t>that </a:t>
            </a:r>
            <a:r>
              <a:rPr sz="2800" spc="85" dirty="0"/>
              <a:t>promises </a:t>
            </a:r>
            <a:r>
              <a:rPr sz="2800" spc="-1140" dirty="0"/>
              <a:t> </a:t>
            </a:r>
            <a:r>
              <a:rPr sz="2800" spc="30" dirty="0"/>
              <a:t>to </a:t>
            </a:r>
            <a:r>
              <a:rPr sz="2800" spc="-15" dirty="0"/>
              <a:t>offer </a:t>
            </a:r>
            <a:r>
              <a:rPr sz="2800" spc="75" dirty="0"/>
              <a:t>world-class </a:t>
            </a:r>
            <a:r>
              <a:rPr sz="2800" spc="114" dirty="0"/>
              <a:t>amenities </a:t>
            </a:r>
            <a:r>
              <a:rPr sz="2800" spc="235" dirty="0"/>
              <a:t>and </a:t>
            </a:r>
            <a:r>
              <a:rPr sz="2800" spc="240" dirty="0"/>
              <a:t> </a:t>
            </a:r>
            <a:r>
              <a:rPr sz="2800" spc="-10" dirty="0"/>
              <a:t>facilities.</a:t>
            </a:r>
            <a:r>
              <a:rPr sz="2800" spc="-185" dirty="0"/>
              <a:t> </a:t>
            </a:r>
            <a:r>
              <a:rPr sz="2800" spc="-95" dirty="0"/>
              <a:t>It</a:t>
            </a:r>
            <a:r>
              <a:rPr sz="2800" spc="-180" dirty="0"/>
              <a:t> </a:t>
            </a:r>
            <a:r>
              <a:rPr sz="2800" spc="-55" dirty="0"/>
              <a:t>is</a:t>
            </a:r>
            <a:r>
              <a:rPr sz="2800" spc="-180" dirty="0"/>
              <a:t> </a:t>
            </a:r>
            <a:r>
              <a:rPr sz="2800" spc="95" dirty="0"/>
              <a:t>perfect</a:t>
            </a:r>
            <a:r>
              <a:rPr sz="2800" spc="-180" dirty="0"/>
              <a:t> </a:t>
            </a:r>
            <a:r>
              <a:rPr sz="2800" spc="-60" dirty="0"/>
              <a:t>for</a:t>
            </a:r>
            <a:r>
              <a:rPr sz="2800" spc="-180" dirty="0"/>
              <a:t> </a:t>
            </a:r>
            <a:r>
              <a:rPr sz="2800" spc="85" dirty="0"/>
              <a:t>those</a:t>
            </a:r>
            <a:r>
              <a:rPr sz="2800" spc="-180" dirty="0"/>
              <a:t> </a:t>
            </a:r>
            <a:r>
              <a:rPr sz="2800" spc="120" dirty="0"/>
              <a:t>who</a:t>
            </a:r>
            <a:r>
              <a:rPr sz="2800" spc="-180" dirty="0"/>
              <a:t> </a:t>
            </a:r>
            <a:r>
              <a:rPr sz="2800" spc="185" dirty="0"/>
              <a:t>are </a:t>
            </a:r>
            <a:r>
              <a:rPr sz="2800" spc="-1140" dirty="0"/>
              <a:t> </a:t>
            </a:r>
            <a:r>
              <a:rPr sz="2800" spc="-15" dirty="0"/>
              <a:t>looking</a:t>
            </a:r>
            <a:r>
              <a:rPr sz="2800" spc="-180" dirty="0"/>
              <a:t> </a:t>
            </a:r>
            <a:r>
              <a:rPr sz="2800" spc="-60" dirty="0"/>
              <a:t>for</a:t>
            </a:r>
            <a:r>
              <a:rPr sz="2800" spc="-175" dirty="0"/>
              <a:t> </a:t>
            </a:r>
            <a:r>
              <a:rPr sz="2800" spc="270" dirty="0"/>
              <a:t>an</a:t>
            </a:r>
            <a:r>
              <a:rPr sz="2800" spc="-175" dirty="0"/>
              <a:t> </a:t>
            </a:r>
            <a:r>
              <a:rPr sz="2800" spc="100" dirty="0"/>
              <a:t>affordable</a:t>
            </a:r>
            <a:r>
              <a:rPr sz="2800" spc="-180" dirty="0"/>
              <a:t> </a:t>
            </a:r>
            <a:r>
              <a:rPr sz="2800" spc="114" dirty="0"/>
              <a:t>yet</a:t>
            </a:r>
            <a:r>
              <a:rPr sz="2800" spc="-175" dirty="0"/>
              <a:t> </a:t>
            </a:r>
            <a:r>
              <a:rPr sz="2800" spc="-65" dirty="0"/>
              <a:t>luxurious </a:t>
            </a:r>
            <a:r>
              <a:rPr sz="2800" spc="-1140" dirty="0"/>
              <a:t> </a:t>
            </a:r>
            <a:r>
              <a:rPr sz="2800" spc="-40" dirty="0"/>
              <a:t>lifestyle</a:t>
            </a:r>
            <a:r>
              <a:rPr sz="2800" spc="-40" dirty="0" smtClean="0"/>
              <a:t>.</a:t>
            </a:r>
            <a:endParaRPr sz="2800" spc="-40" dirty="0"/>
          </a:p>
        </p:txBody>
      </p:sp>
      <p:sp>
        <p:nvSpPr>
          <p:cNvPr id="10" name="object 9"/>
          <p:cNvSpPr txBox="1">
            <a:spLocks/>
          </p:cNvSpPr>
          <p:nvPr/>
        </p:nvSpPr>
        <p:spPr>
          <a:xfrm>
            <a:off x="6172200" y="9012012"/>
            <a:ext cx="14015719" cy="62728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marL="0">
              <a:defRPr sz="3650" b="0" i="0">
                <a:solidFill>
                  <a:srgbClr val="F4F0EC"/>
                </a:solidFill>
                <a:latin typeface="Lucida Sans Unicode"/>
                <a:ea typeface="+mn-ea"/>
                <a:cs typeface="Lucida Sans Unicode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125085">
              <a:lnSpc>
                <a:spcPct val="157000"/>
              </a:lnSpc>
              <a:spcBef>
                <a:spcPts val="95"/>
              </a:spcBef>
            </a:pPr>
            <a:r>
              <a:rPr lang="en-US" sz="2800" b="1" u="sng" dirty="0">
                <a:hlinkClick r:id="rId3"/>
              </a:rPr>
              <a:t>https://maxsector128noida.com/</a:t>
            </a:r>
            <a:endParaRPr lang="en-US" sz="2800" b="1" spc="-4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327</Words>
  <Application>Microsoft Office PowerPoint</Application>
  <PresentationFormat>Custom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Max  Sector 128 Noida</vt:lpstr>
      <vt:lpstr>About Us:</vt:lpstr>
      <vt:lpstr>Amenities</vt:lpstr>
      <vt:lpstr>Max Sector 128 Noida</vt:lpstr>
      <vt:lpstr>Location</vt:lpstr>
      <vt:lpstr>Contact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Yellow Professional Construction Presentation</dc:title>
  <dc:creator>Savi</dc:creator>
  <cp:keywords>DAFahSkuwoY,BAElSehzPH8</cp:keywords>
  <cp:lastModifiedBy>AOC</cp:lastModifiedBy>
  <cp:revision>1</cp:revision>
  <dcterms:created xsi:type="dcterms:W3CDTF">2023-02-14T06:17:15Z</dcterms:created>
  <dcterms:modified xsi:type="dcterms:W3CDTF">2023-02-14T06:32:23Z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2023-02-14T00:00:00Z</vt:filetime>
  </property>
  <property fmtid="{D5CDD505-2E9C-101B-9397-08002B2CF9AE}" pid="3" name="Creator">
    <vt:lpwstr>Canva</vt:lpwstr>
  </property>
  <property fmtid="{D5CDD505-2E9C-101B-9397-08002B2CF9AE}" pid="4" name="LastSaved">
    <vt:filetime>2023-02-14T00:00:00Z</vt:filetime>
  </property>
</Properties>
</file>