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3" r:id="rId3"/>
    <p:sldId id="694" r:id="rId4"/>
    <p:sldId id="695" r:id="rId5"/>
    <p:sldId id="696" r:id="rId6"/>
    <p:sldId id="697" r:id="rId7"/>
    <p:sldId id="698" r:id="rId8"/>
    <p:sldId id="699" r:id="rId9"/>
    <p:sldId id="700" r:id="rId10"/>
    <p:sldId id="701" r:id="rId11"/>
    <p:sldId id="702" r:id="rId12"/>
    <p:sldId id="703" r:id="rId13"/>
    <p:sldId id="704" r:id="rId14"/>
    <p:sldId id="705" r:id="rId15"/>
    <p:sldId id="706" r:id="rId16"/>
    <p:sldId id="707" r:id="rId17"/>
    <p:sldId id="708" r:id="rId18"/>
    <p:sldId id="709" r:id="rId19"/>
    <p:sldId id="710" r:id="rId20"/>
    <p:sldId id="711" r:id="rId21"/>
    <p:sldId id="712" r:id="rId22"/>
    <p:sldId id="713" r:id="rId23"/>
    <p:sldId id="714" r:id="rId24"/>
    <p:sldId id="715" r:id="rId25"/>
    <p:sldId id="716" r:id="rId26"/>
    <p:sldId id="717" r:id="rId27"/>
    <p:sldId id="71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3C7B04-5EE6-4CC1-9FB7-66FB513C1C43}" v="3" dt="2023-09-09T09:15:07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4D3C7B04-5EE6-4CC1-9FB7-66FB513C1C43}"/>
    <pc:docChg chg="addSld delSld modSld">
      <pc:chgData name="맛있다 군만두" userId="88f4dfb63950bb32" providerId="LiveId" clId="{4D3C7B04-5EE6-4CC1-9FB7-66FB513C1C43}" dt="2023-09-09T09:15:07.030" v="2"/>
      <pc:docMkLst>
        <pc:docMk/>
      </pc:docMkLst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238724061" sldId="693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621063818" sldId="694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441916519" sldId="695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115366071" sldId="696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679186430" sldId="697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994518847" sldId="698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307142251" sldId="699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429303136" sldId="700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92874279" sldId="701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777732676" sldId="702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098835234" sldId="703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045752795" sldId="704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861664529" sldId="705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066078555" sldId="706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1961617064" sldId="707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1992735161" sldId="708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4265369236" sldId="709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087857723" sldId="710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780422811" sldId="711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1176042366" sldId="712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877738931" sldId="713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4127904329" sldId="714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3616692785" sldId="715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1165056293" sldId="716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645059774" sldId="717"/>
        </pc:sldMkLst>
      </pc:sldChg>
      <pc:sldChg chg="add del setBg">
        <pc:chgData name="맛있다 군만두" userId="88f4dfb63950bb32" providerId="LiveId" clId="{4D3C7B04-5EE6-4CC1-9FB7-66FB513C1C43}" dt="2023-09-09T09:15:07.030" v="2"/>
        <pc:sldMkLst>
          <pc:docMk/>
          <pc:sldMk cId="2810146433" sldId="718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84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536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758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759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2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62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914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92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779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046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1370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1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레위인을 여호와 앞에 나오게 하고 이스라엘 자손이 그들에게 안수하게 한 후에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아론이 이스라엘 자손을 위하여 레위인을 흔들어 바치는 제물로 여호와 앞에 드릴지니 이는 그들에게 여호와께 봉사하게 하기 위함이라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레위인으로 수송아지들의 머리에 안수하게 하고 네가 그 하나는 속죄제물로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하나는 번제물로 여호와께 드려 레위인을 속죄하고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레위인을 아론과 그의 아들들 앞에 세워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요제로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이같이 이스라엘 자손 중에서 레위인을 구별하라 그리하면 그들이 내게 속할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그들을 정결하게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요제로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드린 후에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봉사할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이스라엘 자손 중에서 내게 온전히 드린 바 된 자라 이스라엘 자손 중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초태생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모든 처음 태어난 자 대신 내가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취하였나니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 중에 처음 태어난 것은 사람이든지 짐승이든지 다 내게 속하였음은 내가 애굽 땅에서 모든 처음 태어난 자를 치던 날에 그들을 내게 구별하였음이라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내가 이스라엘 자손 중 모든 처음 태어난 자 대신 레위인을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취하였느니라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이스라엘 자손 중에서 레위인을 취하여 그들을 아론과 그의 아들들에게 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회막에서 이스라엘 자손을 대신하여 봉사하게 하며 또 이스라엘 자손을 위하여 속죄하게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이스라엘 자손이 성소에 가까이 할 때에 그들 중에 재앙이 없게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아론에게 말하여 이르라 등불을 켤 때에는 일곱 등잔을 등잔대 앞으로 비추게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모세와 아론과 이스라엘 자손의 온 회중이 여호와께서 레위인에 대하여 모세에게 명령하신 것을 다 따라 레위인에게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이스라엘 자손이 그와 같이 그들에게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레위인이 이에 죄에서 스스로 깨끗하게 하고 그들의 옷을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빨매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아론이 그들을 여호와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요제로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드리고 그가 또 그들을 위하여 속죄하여 정결하게 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 레위인이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아론과 그의 아들들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봉사하니라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레위인의 일에 대하여 모세에게 명령하게 하신 것을 따라 그와 같이 그들에게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레위인은 이같이 할지니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 이상으로는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복무하고 봉사할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오십 세부터는 그 일을 쉬어 봉사하지 아니할 것이나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형제와 함께 회막에서 돕는 직무를 지킬 것이요 일하지 아니할 것이라 너는 레위인의 직무에 대하여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아론이 그리하여 등불을 등잔대 앞으로 비추도록 켰으니 여호와께서 모세에게 명령하심과 같았더라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등잔대의 제작법은 이러하니 곧 금을 쳐서 만든 것인데 밑판에서 그 꽃까지 쳐서 만든 것이라 모세가 여호와께서 자기에게 보이신 양식을 따라 이 등잔대를 만들었더라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 중에서 레위인을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정결하게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이같이 하여 그들을 정결하게 하되 곧 속죄의 물을 그들에게 뿌리고 그들에게 그들의 전신을 삭도로 밀게 하고 그 의복을 빨게 하여 몸을 정결하게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그들에게 수송아지 한 마리를 번제물로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 섞은 고운 가루를 그 소제물로 가져오게 하고 그 외에 너는 또 수송아지 한 마리를 속죄제물로 가져오고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앞에 나오게 하고 이스라엘 자손의 온 회중을 모으고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민수기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482</Words>
  <Application>Microsoft Office PowerPoint</Application>
  <PresentationFormat>와이드스크린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2024-10-01T09:24:58Z</dcterms:modified>
</cp:coreProperties>
</file>