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804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5108B9-64FF-8077-7495-9B3E4ED37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D55A34-711B-4B85-AC28-7310693CD0E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3521A3-DE6E-36DB-A0E1-635369701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463F4-8AE7-A6D5-B048-AF05A1F08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A8CEC-1FF1-4C03-B078-9C31800BE3C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76655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48D7CB-5C01-F9C1-296D-A8AAC0E21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89A06E-BDEF-4F80-9250-39F63430F25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C8824-C2BE-0264-2D67-9B1139C6E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3F79F-0F54-79AC-92EC-B2D9B3691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363B-7F25-448E-AB69-2848FB59324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50541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0B1481-2E83-023F-8575-6111BDD5F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24C7C7-353F-4292-8281-55185A61809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DA102F-0A84-D426-223F-AB1ECD036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13E69-4B83-C0D7-C4C6-BB152129F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184CB8-297E-401D-BFCC-6DD9D671B06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05210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BB86C-85E9-A277-29C9-11B2A2330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D6E5FC-63AE-4D95-B831-29E220B2578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282013-0C1A-E237-C48A-BC7909EBB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67CD8-A878-DEE3-CB2B-6878E27FF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EFD0B4-CC9A-4C7C-8915-CD147FE1CA6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61049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E88F2-ECED-B5A7-5222-50D11A1A9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4CD87E-E1E8-4E0D-BD32-2A1D5036EA6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1D0305-8219-E10C-4822-6C79AEEE7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96526-EE67-619C-35EF-2BC180796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AB6C0-F571-4BB9-BED4-1C23F6A9CD8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76010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3B7C155-06F2-BE32-7182-5D53B184A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D42EF4-1854-4144-9747-96E5873E54F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36BD69F-9DA8-14F9-4CDF-417D0E002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6888FC2-3E72-9CED-CB3E-AB54ED43A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9303B-9B0C-499A-AC8A-428E5A26440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92002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FBA559D-4E4D-6216-5A90-D05ECB886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963547-F8DD-4637-8EAE-A80A263D3C8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14C74AC-C125-12AF-1CC6-F9D10F7D1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5FA0FBF-F7FB-A19C-2801-4C37A271A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29ED0B-49CA-4068-BE90-63CECBBA1C9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70953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79AB810-2084-E0A5-7184-DF3137009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7AA918-920C-49FC-A984-13A6B76CA34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A188A3-B8AA-AC63-735A-B26B14011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C995A18-B3DC-E5F5-F9E7-E14E7EEFA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49943-09AE-421C-A091-43F66634235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23920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8B54FF6-2CE7-61D9-F812-5A7F52C5F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A9807F-AA7F-4FFC-84A0-AE559E1C416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5776BA5-EDEA-65B8-52A1-BF1BE5095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08B1677-524F-82DD-DB0F-200A610E8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3B8B68-BECA-4AFE-9BB1-A68DAD337F7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8541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7CDB643-AAD7-0D3A-724D-40C6A7F46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732F8C-EB71-4461-A229-632D76831FC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E0E8801-D931-0868-8B8B-63284D092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9A46E66-D624-194A-2876-2ED02DE22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F6ED06-7F9F-430D-A268-11B3B1D8EA3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5649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ED89147-08AC-B7FE-E322-1CE40CDE9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FC880B-5375-44EA-BFAF-52ACB3314C0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9C8A1FD-3CFB-8DE7-9B0F-3C4D9367B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3B35BE9-7F16-E417-50C8-60FD9BE5A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4E78A-3B1F-4232-AECB-70C0A2F3F4C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32895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0746B15-9F0C-C869-D7EB-10D8E67DA9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CD4641A-1BEB-6963-1E9D-AA5EFA7B32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FB9C6-00CF-310E-F083-EA82B00D19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78A35D34-4EF4-4AAE-958A-F59D5948703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116E0-B365-343B-222A-D39914B75C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FD25CD-9C09-65D8-1314-D322B2BFE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C3FEEE1-470E-4750-ACDF-3F3BBA9D2C17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454F8CAD-89F4-A19D-BBC3-68111BFB70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114175E0-6BE3-4D94-8F82-5436B0CB784D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1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0">
            <a:extLst>
              <a:ext uri="{FF2B5EF4-FFF2-40B4-BE49-F238E27FC236}">
                <a16:creationId xmlns:a16="http://schemas.microsoft.com/office/drawing/2014/main" id="{FC7ED811-1194-1E9F-E25E-F0467246A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BC0D219C-2C41-6DFC-8199-4B802BDD64F4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206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A4766BC-5D59-B1F3-54B4-C35EE072CE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9FC7FA8-4AF3-A2D7-11FD-B26715D710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CC8E690D-5265-52FF-5DE4-F45705095305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206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2AD3592-EE6E-77F1-0274-71B2DEA08E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1ABF16A-3E1B-5818-1ADF-3EA3BD36F8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1FB79D49-2B0E-8A09-C7B7-E46FBC4CA51B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206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59F171C-410F-6834-CBCC-CA15BA56F4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BF09152-B717-10B6-7B8C-77B70ACBA8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4ACC3D2C-BBF8-5DDE-EC86-E940DF640D45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2058" name="Picture 15">
              <a:extLst>
                <a:ext uri="{FF2B5EF4-FFF2-40B4-BE49-F238E27FC236}">
                  <a16:creationId xmlns:a16="http://schemas.microsoft.com/office/drawing/2014/main" id="{72ACB778-1B71-467B-926E-E83C54CACF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83CBDBB-23D7-762E-83B9-93E1AD1805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55" name="Group 17">
            <a:extLst>
              <a:ext uri="{FF2B5EF4-FFF2-40B4-BE49-F238E27FC236}">
                <a16:creationId xmlns:a16="http://schemas.microsoft.com/office/drawing/2014/main" id="{2718A0CD-ED1C-A49A-F1C8-07A0BCFF8BFC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205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9B9BB0A7-A7D7-3187-C23D-4616352B0A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9FBFF7D4-4609-BD37-4A0D-D30FC4C07D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0">
            <a:extLst>
              <a:ext uri="{FF2B5EF4-FFF2-40B4-BE49-F238E27FC236}">
                <a16:creationId xmlns:a16="http://schemas.microsoft.com/office/drawing/2014/main" id="{8BE23B1F-59F6-2219-0E3B-5DE5398BB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BE9200D1-1660-9903-3F47-C0959359D0D9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128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2A329F7-D386-AACA-765A-865DEFC316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E304865-8332-7CBE-547F-FF5DB10E2C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6C22EC36-38FD-27ED-3BAF-A3FFE61FEC9C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127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3583AD8-E322-D433-EE80-0796A3EEA2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7F53455-E1AA-5D69-4762-3EFD31940E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9B4A00D3-E9F4-B800-061C-A9A506382E94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127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ABAE5CD-75AC-34FE-A41B-0266A37F05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7A6C2B9-91F7-82C9-4BB0-49FF7CBAC8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5F345138-8F05-087E-4BBC-812C5C5B67F0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1274" name="Picture 15">
              <a:extLst>
                <a:ext uri="{FF2B5EF4-FFF2-40B4-BE49-F238E27FC236}">
                  <a16:creationId xmlns:a16="http://schemas.microsoft.com/office/drawing/2014/main" id="{F303B3CF-681E-631D-DB91-4C15742976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8F6020D-1969-E234-FAC2-4F4F16FBB4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1271" name="Group 17">
            <a:extLst>
              <a:ext uri="{FF2B5EF4-FFF2-40B4-BE49-F238E27FC236}">
                <a16:creationId xmlns:a16="http://schemas.microsoft.com/office/drawing/2014/main" id="{37EFD385-7E0D-6322-3D55-9388EBD9E1F7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127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C484E7E6-0AE7-9F3B-1B2C-CDEC6A7942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ED5B6C2C-1834-FC26-312C-F7819A1398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0">
            <a:extLst>
              <a:ext uri="{FF2B5EF4-FFF2-40B4-BE49-F238E27FC236}">
                <a16:creationId xmlns:a16="http://schemas.microsoft.com/office/drawing/2014/main" id="{7EC1FC79-1567-080B-2988-B9971F5E24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2D3837B2-9D7F-C609-7121-7CB93C48014C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308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0791712-156A-43C3-05E2-D6B571FF5C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5C4A17A-1E78-D220-2890-307F88BFE4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8288446C-B019-3F0C-871F-7A1B583D6A75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308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F2F1EA7-479D-30C8-DDE0-A858A1A10B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9251A41-ED92-5553-6D83-017282A9F1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DEA30930-C3B7-231E-929C-A4FC294F76BC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308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4F820CE-B56C-AE7F-E340-66A9102DAB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0D292A4-3C1B-CF5C-3C5C-7B1A5C812B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5CC17FC5-5B13-E99F-CD24-182BCAFB157E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3082" name="Picture 15">
              <a:extLst>
                <a:ext uri="{FF2B5EF4-FFF2-40B4-BE49-F238E27FC236}">
                  <a16:creationId xmlns:a16="http://schemas.microsoft.com/office/drawing/2014/main" id="{BB751D4C-9829-7E11-A4A5-5146065839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430939C-0683-A212-B6D3-284666B6B0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079" name="Group 17">
            <a:extLst>
              <a:ext uri="{FF2B5EF4-FFF2-40B4-BE49-F238E27FC236}">
                <a16:creationId xmlns:a16="http://schemas.microsoft.com/office/drawing/2014/main" id="{A94D91F6-FC0A-8E62-5458-CC2D26636069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308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1885AB08-A16C-8B7A-273D-4690391A2B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1F120385-3A89-5F4C-80A1-8F8D5C64EA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0">
            <a:extLst>
              <a:ext uri="{FF2B5EF4-FFF2-40B4-BE49-F238E27FC236}">
                <a16:creationId xmlns:a16="http://schemas.microsoft.com/office/drawing/2014/main" id="{81E7FBE5-09EE-4C70-BECB-A386142529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946AEECF-A66E-68A8-CA56-319166446D5B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411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5C57907-687F-F7DD-B29A-11BF8DFE27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03E582C-B9D1-9ED4-4DCA-D586B2A8AC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1A5343B6-FB56-56A5-DCB0-40C5D3F3CDEE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411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8F7C121-BBB9-BCC6-B55B-D7E32F4578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B5A41EF-06AE-C64E-4C47-A2467C38B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2F5A97EB-99E0-623E-F641-2447AFC691D6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410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91943E9-9F51-47F4-3781-89B8E8AE8B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A3A9EA5-76F0-E1E1-99A4-83ACECBA82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28BCA428-1722-8A1B-6AAF-50349292B999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4106" name="Picture 15">
              <a:extLst>
                <a:ext uri="{FF2B5EF4-FFF2-40B4-BE49-F238E27FC236}">
                  <a16:creationId xmlns:a16="http://schemas.microsoft.com/office/drawing/2014/main" id="{580032E4-E610-9D62-D179-61DF076B28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ED73952-4FAE-2F2F-1899-3F653F1E2C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4103" name="Group 17">
            <a:extLst>
              <a:ext uri="{FF2B5EF4-FFF2-40B4-BE49-F238E27FC236}">
                <a16:creationId xmlns:a16="http://schemas.microsoft.com/office/drawing/2014/main" id="{2FEFF732-54EB-F6D4-7F7B-A76DD2443943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410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E6ACAD21-AFC9-DB64-E773-11BEB941EA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30854710-740A-A855-2621-E3CA1A8029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0">
            <a:extLst>
              <a:ext uri="{FF2B5EF4-FFF2-40B4-BE49-F238E27FC236}">
                <a16:creationId xmlns:a16="http://schemas.microsoft.com/office/drawing/2014/main" id="{08F17B2A-53A4-F473-16F2-E742A21CD8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C2E7E762-341A-9E03-2072-17B3124B08B7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513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6F0EE6F-C509-780C-3477-1E9A644BAB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5D07B46-DCBE-B327-35DB-F9A16CC609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1CE870CC-EE8C-B801-B030-95E9FE13EEBB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513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D3DBC0F-166D-4BAE-B0B6-BBCDB995CD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A9A7AC2-A9E4-8AE8-3217-696CD8F1BE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1A53B226-B79B-3E88-08E9-03704F592DE9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513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1336F6B-1948-327B-B245-306BB2384E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2A97F06-106C-5540-16FF-32FB62700B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753C1128-161F-F12B-7899-DEFE43252F2C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5130" name="Picture 15">
              <a:extLst>
                <a:ext uri="{FF2B5EF4-FFF2-40B4-BE49-F238E27FC236}">
                  <a16:creationId xmlns:a16="http://schemas.microsoft.com/office/drawing/2014/main" id="{D7C4E54B-8D74-726F-4480-BE4EB08CCB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E07C2A4-0F1A-338F-4FE1-228B6A01A5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5127" name="Group 17">
            <a:extLst>
              <a:ext uri="{FF2B5EF4-FFF2-40B4-BE49-F238E27FC236}">
                <a16:creationId xmlns:a16="http://schemas.microsoft.com/office/drawing/2014/main" id="{63B7D20B-B4B6-9E9D-D29C-EF2CD8112AE8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512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090981E8-75A3-0049-86F6-6B31AB70FD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4AD7D89D-FFF5-8503-FA78-284FCD293B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0">
            <a:extLst>
              <a:ext uri="{FF2B5EF4-FFF2-40B4-BE49-F238E27FC236}">
                <a16:creationId xmlns:a16="http://schemas.microsoft.com/office/drawing/2014/main" id="{2F74C809-DE04-1588-6A56-179251B22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095E67C5-A907-7E8A-390E-43A00CBA47C8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616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FCA36B5-EA00-A173-ADA5-9B2A4FF7BB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E884153-AA6F-ADCB-AB36-A83CFE27C9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C5A99F20-8E5A-813E-52D5-342ACD551861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615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7FCEC6B-707C-6249-C901-EF01FD4270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DDDBD0C-2107-EBCC-B671-6E47BCBF48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562B6E54-527F-08BA-BC70-08AF67080B5F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615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6BD4B83-DC9D-DFD0-9B4C-54A0C991D0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C405BD1-A73E-D516-5565-F61C227E4D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A404083D-127F-59E2-9DA4-B7AD18B027DC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6154" name="Picture 15">
              <a:extLst>
                <a:ext uri="{FF2B5EF4-FFF2-40B4-BE49-F238E27FC236}">
                  <a16:creationId xmlns:a16="http://schemas.microsoft.com/office/drawing/2014/main" id="{FE5B49E7-EAAE-42AD-936B-8AE9F62DB7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605C1C6-DAD8-BB5B-23E1-8C91779415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6151" name="Group 17">
            <a:extLst>
              <a:ext uri="{FF2B5EF4-FFF2-40B4-BE49-F238E27FC236}">
                <a16:creationId xmlns:a16="http://schemas.microsoft.com/office/drawing/2014/main" id="{14A7D7FC-2237-F36B-1647-8180247686E7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615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91932667-F2AD-FA4D-9DF9-46D6C789E8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10CD31E6-9AD3-A90F-2BA3-2C64FAC262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1">
            <a:extLst>
              <a:ext uri="{FF2B5EF4-FFF2-40B4-BE49-F238E27FC236}">
                <a16:creationId xmlns:a16="http://schemas.microsoft.com/office/drawing/2014/main" id="{ACF439AA-DF8F-9B49-9A90-A6B8D3DB5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6">
            <a:extLst>
              <a:ext uri="{FF2B5EF4-FFF2-40B4-BE49-F238E27FC236}">
                <a16:creationId xmlns:a16="http://schemas.microsoft.com/office/drawing/2014/main" id="{B5A9F7D3-C3BD-871C-AF21-7E62335338BE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7184" name="Picture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4F31956-E73D-46C3-0BAE-36EBE2D97D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5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32BEFF0A-399D-EADF-36CC-0F6F4DF4A6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9">
            <a:extLst>
              <a:ext uri="{FF2B5EF4-FFF2-40B4-BE49-F238E27FC236}">
                <a16:creationId xmlns:a16="http://schemas.microsoft.com/office/drawing/2014/main" id="{B3B45C5E-E22B-337A-27AF-7A8864B10127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7182" name="Picture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EC0ED82-7889-96AC-9D33-4DF92D5BB1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3" name="Text Box 11">
              <a:hlinkClick r:id="rId6" action="ppaction://hlinksldjump"/>
              <a:extLst>
                <a:ext uri="{FF2B5EF4-FFF2-40B4-BE49-F238E27FC236}">
                  <a16:creationId xmlns:a16="http://schemas.microsoft.com/office/drawing/2014/main" id="{DC259E95-7FAA-01F5-DB0E-2750C53EF0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2">
            <a:extLst>
              <a:ext uri="{FF2B5EF4-FFF2-40B4-BE49-F238E27FC236}">
                <a16:creationId xmlns:a16="http://schemas.microsoft.com/office/drawing/2014/main" id="{8ABAB614-07A7-02B7-9D08-5133891A1878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7180" name="Picture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08D8DAE-079F-817F-632B-1946BA6715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1" name="Text Box 14">
              <a:hlinkClick r:id="rId7" action="ppaction://hlinksldjump"/>
              <a:extLst>
                <a:ext uri="{FF2B5EF4-FFF2-40B4-BE49-F238E27FC236}">
                  <a16:creationId xmlns:a16="http://schemas.microsoft.com/office/drawing/2014/main" id="{0F22678E-266F-6551-3607-A22BAF95AB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5">
            <a:extLst>
              <a:ext uri="{FF2B5EF4-FFF2-40B4-BE49-F238E27FC236}">
                <a16:creationId xmlns:a16="http://schemas.microsoft.com/office/drawing/2014/main" id="{FBFAE1CF-7BEB-1D7D-1E2F-D4B873F8B146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7178" name="Picture 16">
              <a:extLst>
                <a:ext uri="{FF2B5EF4-FFF2-40B4-BE49-F238E27FC236}">
                  <a16:creationId xmlns:a16="http://schemas.microsoft.com/office/drawing/2014/main" id="{C75327B9-C843-C12B-6B4B-6EA1CBB252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17">
              <a:hlinkClick r:id="rId8" action="ppaction://hlinksldjump"/>
              <a:extLst>
                <a:ext uri="{FF2B5EF4-FFF2-40B4-BE49-F238E27FC236}">
                  <a16:creationId xmlns:a16="http://schemas.microsoft.com/office/drawing/2014/main" id="{DD565661-FC25-D017-8297-A99C4C207F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7175" name="Group 18">
            <a:extLst>
              <a:ext uri="{FF2B5EF4-FFF2-40B4-BE49-F238E27FC236}">
                <a16:creationId xmlns:a16="http://schemas.microsoft.com/office/drawing/2014/main" id="{049F729A-5C9A-1E7B-E54C-B2B1FF0A2EAF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7176" name="Picture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551158F9-8A71-791B-4117-DA1203439D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20">
              <a:hlinkClick r:id="rId9" action="ppaction://hlinksldjump"/>
              <a:extLst>
                <a:ext uri="{FF2B5EF4-FFF2-40B4-BE49-F238E27FC236}">
                  <a16:creationId xmlns:a16="http://schemas.microsoft.com/office/drawing/2014/main" id="{0B132ED2-21D8-25B9-4927-908713E9CD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0">
            <a:extLst>
              <a:ext uri="{FF2B5EF4-FFF2-40B4-BE49-F238E27FC236}">
                <a16:creationId xmlns:a16="http://schemas.microsoft.com/office/drawing/2014/main" id="{D0E6EAB0-FCDA-6275-D10A-BA68C0BC2C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9FEBCE45-A8F0-0C63-0918-AB4350A38413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820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D10DD47-E08E-3D32-2AA4-EDABB59096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1574D87-FAD2-B418-7BEA-5723F1063B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91298115-A993-C092-510C-1A4BF267EC2B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820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841C784-A4A4-08C9-E7E0-A3591DA3FD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442DCC1-ED18-A470-5472-B42249AA6B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F316444B-52EB-52F1-F26F-0493840B0C28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820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3044AAF-6616-CA08-EE53-1ECBC11A2F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CF5A21A-4A66-65A8-E99B-8BA4F44AE2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303DD677-561D-B40D-31E3-D5A5C393558B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8202" name="Picture 15">
              <a:extLst>
                <a:ext uri="{FF2B5EF4-FFF2-40B4-BE49-F238E27FC236}">
                  <a16:creationId xmlns:a16="http://schemas.microsoft.com/office/drawing/2014/main" id="{C83FA8DD-6A96-B412-3E77-1A3E197C9A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22D2306-F9A1-74F4-E5EF-BCAB5D4606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8199" name="Group 17">
            <a:extLst>
              <a:ext uri="{FF2B5EF4-FFF2-40B4-BE49-F238E27FC236}">
                <a16:creationId xmlns:a16="http://schemas.microsoft.com/office/drawing/2014/main" id="{7554D781-B7B8-E16A-7C3E-443FCE3C12F1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820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DB9B8688-F312-9355-6D3F-7C208B83FE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D241E272-51DB-F1CD-683D-2A2C83A221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0">
            <a:extLst>
              <a:ext uri="{FF2B5EF4-FFF2-40B4-BE49-F238E27FC236}">
                <a16:creationId xmlns:a16="http://schemas.microsoft.com/office/drawing/2014/main" id="{47F9B787-BDF2-50AE-73A9-C3398D6884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BC89247F-E5B9-7319-8F11-395F3AF21ADF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923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4935073-81AB-DFBF-1B0C-89CCC4185A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F2F9C91-C9F0-8792-365D-958FD8ACB5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09621843-B0F2-91C4-0453-3D6B6C154F74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923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EF83AAD-D4B1-5817-F26E-3214DE8383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2718D6D-2A81-C5AB-5623-A0A0FF77A9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1ACEE760-71BF-9611-D6D3-4C206CAA6429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922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F3A55B9-3713-1A9D-4214-4D071E54EA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FCA93C8-8EB4-BD43-A6F1-5F0CC82C35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BF48B57D-FE50-4468-565E-8BDD84F7215D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9226" name="Picture 15">
              <a:extLst>
                <a:ext uri="{FF2B5EF4-FFF2-40B4-BE49-F238E27FC236}">
                  <a16:creationId xmlns:a16="http://schemas.microsoft.com/office/drawing/2014/main" id="{EF237436-AC41-9C39-AB12-621F26EB00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23C40B1-80B8-6C93-FB80-D4B540A301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9223" name="Group 17">
            <a:extLst>
              <a:ext uri="{FF2B5EF4-FFF2-40B4-BE49-F238E27FC236}">
                <a16:creationId xmlns:a16="http://schemas.microsoft.com/office/drawing/2014/main" id="{08040B14-E013-8BC5-1EDD-963ACC97C042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922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5D339C7D-B23B-08E1-AB24-D9C0FD0390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90878C8A-5908-48D9-E613-05682CAD8F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0">
            <a:extLst>
              <a:ext uri="{FF2B5EF4-FFF2-40B4-BE49-F238E27FC236}">
                <a16:creationId xmlns:a16="http://schemas.microsoft.com/office/drawing/2014/main" id="{B414E672-BF02-29A7-E855-FFDB7E5CF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AF0E5BBE-58A5-EC8F-322B-C0A72D21BCD9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025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65998A3-6947-8ABA-F358-024E8AB1D3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D45624D-B2C1-9D91-F3C5-D3498494EC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B8A72552-62AD-73F0-2E21-EBA65D39A7E4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025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D970641-7271-09C2-4713-36631D7727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4A3413F-5F2A-3745-47E0-0459A05AB5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5CEAAEF3-F33D-A6EB-61C4-A878AC6DD3BB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025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7452D53-4200-5DD2-87ED-EF2B96A686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A20CB15-3F64-1B28-20EE-25B602CA9F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508970B8-13F4-313C-8E31-8A7A9C246AF6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0250" name="Picture 15">
              <a:extLst>
                <a:ext uri="{FF2B5EF4-FFF2-40B4-BE49-F238E27FC236}">
                  <a16:creationId xmlns:a16="http://schemas.microsoft.com/office/drawing/2014/main" id="{97E53272-3498-ED85-CA83-C3E695946D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D22CBF8-5D9A-B0D4-BFA6-F4FC8C9237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0247" name="Group 17">
            <a:extLst>
              <a:ext uri="{FF2B5EF4-FFF2-40B4-BE49-F238E27FC236}">
                <a16:creationId xmlns:a16="http://schemas.microsoft.com/office/drawing/2014/main" id="{2A5D0177-FCBF-F77F-E8FB-D68DF4880D29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024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038CCD22-80EA-F8D3-3848-8AE1B0304B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E74B96A5-5484-507F-C85F-9662836DC7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</TotalTime>
  <Words>50</Words>
  <Application>Microsoft Office PowerPoint</Application>
  <PresentationFormat>와이드스크린</PresentationFormat>
  <Paragraphs>50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2008-08-25T16:27:14Z</dcterms:created>
  <dcterms:modified xsi:type="dcterms:W3CDTF">2024-10-09T00:18:34Z</dcterms:modified>
</cp:coreProperties>
</file>