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9B9B10-1E1A-ECB2-DA27-0563CC362A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3FE929C-903D-42E7-AB15-B9DAE206F902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5B5C50-96E6-A5D4-FCDC-BF34AA6AD0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4324CD-F218-9706-5162-CC73CA5054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5E5B4F-3555-4529-A41E-C57FE06689C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3584946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06B209-C406-4651-EE8C-F73B11EBAB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13ABF59-5814-4081-B74D-18BFC8EA5D35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ACE4E2-3271-14AA-5CFA-F27DAEF83E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FCC521-E1CB-9E1E-2E70-A7297177A9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20BB40-D0B7-488F-822B-AED79A73027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9964344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E8065E-4A83-57C9-31E2-9F46145DE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5D3CC24-BD97-46C1-83D7-C3CAA71842D8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062F59-16C4-90FB-2B20-7B40C96D5A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E86B1F-04A6-C018-F8EA-09400A0815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599110-309D-4966-A1DD-E744B07DF0F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2343903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144338-7A2A-47DF-4D20-70D4E41CF4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E9C12F6-2577-4202-A5B3-0760A6436776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BAEB97-0811-591B-A6B8-CD38571FFB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46A34B-BF02-26D8-554A-89E017A454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65D353-B44F-47CE-AAD4-4BE52901888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339873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226110-2DDF-2506-A30C-FA0DF8E76D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0D7F067-4169-41BF-B3E0-2F51763C6411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D62D9B-CA38-0A4D-5B38-A7B3A2B514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71B2AD-E3EB-F796-643E-B659A25267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FC069-F3A4-41C0-853B-359678EC00D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677033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44B366B3-0E36-2AF9-9613-0E7AB948F0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337919E-9E85-4C7E-8B6A-80B9DD97F71D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B2A1A25-32E3-BFFE-A2CA-46992D0C7F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55EF37C-0A37-9C42-99D7-2AD0C426EC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8A2D3A-836E-4A39-9E92-81863E0E520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816246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63CAFC35-23DE-4CF1-14C9-B85342885E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BD71573-0415-40BA-8FB5-7D15BE6C8788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A67C6880-F1B9-2378-89B7-3DAC8770F1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54CDA3B-7A86-B512-62E8-E7D4958120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AE2F7D-0DA7-4FF8-852C-DE50917A59D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9642900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0E2F1C67-2C03-F2D1-8C6F-C814EEEFEA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2D43E6-9FBE-45E6-AC78-9DCC5C926E56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8CD7950A-F129-C759-79E8-DDB7734344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90A990FF-D1A9-D3DD-50CF-A80A100D62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E2450D-8944-420C-B38D-332277C65EE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589480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6A3E5B6B-3F02-CD01-148F-0ECD129289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105D0B-25BB-4E9C-8ADE-41021AC2CF27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D610C590-63E3-56E2-78BE-C4DF2013B8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CA2F0503-C497-36E0-5857-F47D353C88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EB0B61-4E7D-40A8-8A99-3C9595DFC77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27944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3C49180-86A5-F5B4-B68F-A50F1BEE4C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BA1427-D306-46DC-9CB7-2928F15BE7E7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E6375F8-BE8E-2828-B859-E77433D3A1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5E8EA46-01AB-4A79-4AD5-63572A1284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0FD8A7-83E6-4083-8C9C-9012A120053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6266004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91C1F5B-F63E-8CFC-0537-F01602DACC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0DBED1-893D-4F4A-A5AB-8979EEB40C20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16C49FC-8D49-7859-9885-70C3B88661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036E87B-7CD5-9E24-2B79-654FF68C1E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49BB64-3777-4F70-BA15-119E3912FA8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930740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959D4966-C380-8825-528C-942B1387B36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1CECF5FA-CB70-57E4-6053-05770369A03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CE320D-9BF6-6A8D-C986-7B8A35D96F0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3BD31159-095B-4C11-8E54-36F31418F9AD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1AFE6F-4850-AFDD-645B-7F7C7663D8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7131A9-91F3-EF7D-912E-9D9E34D494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8A562785-83ED-4480-8024-7D4C3AAB1FA6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B09B31B9-F9AE-B434-6FEA-EA885B59FA7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AC6EEE3F-C221-4982-8A14-D79BCAFD6C89}" type="slidenum"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/6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04DF3F13-7CCA-9F29-97F6-E8F13912EC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FE0D5BA3-B15D-4801-F4C7-D153F3B7B79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5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C9B3D3BA-1DED-3A66-3493-1A52C71EB88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7C72CC73-09E0-BF0F-C3CF-5F29AE0BC89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266EE839-CB3C-F57F-FBEE-33B4E25589C8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28BB8B98-6E7C-BE28-CD8F-39031E08A62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5A8F33B6-4A9E-7A1B-2ED5-43C068CB1D6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5B4A5369-66EF-357D-2E32-ED3F09604F29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2054" name="Picture 12">
              <a:extLst>
                <a:ext uri="{FF2B5EF4-FFF2-40B4-BE49-F238E27FC236}">
                  <a16:creationId xmlns:a16="http://schemas.microsoft.com/office/drawing/2014/main" id="{B5E580E8-028B-8A8D-CCBF-80B454C2FAD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88068EB4-3137-36D1-115C-265EC0BF750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E986C3FA-EF19-A96C-D83A-8BFFB4EC6B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DF7E5C54-5CE6-2197-D35F-5B438B9C42E0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82038C91-60CA-3835-6485-F588ED7609F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3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A251F915-85F4-B28E-8313-FF6256B23F9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86F9E068-3B73-D1E6-232A-DC5895C34909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0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7CD85D30-6F27-EBF8-05FB-C10A234E5D5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1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7F8E5727-A0DD-DDED-E615-21059ECC29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DA367A9E-6E94-8B57-F461-4E1A382E9C34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3078" name="Picture 12">
              <a:extLst>
                <a:ext uri="{FF2B5EF4-FFF2-40B4-BE49-F238E27FC236}">
                  <a16:creationId xmlns:a16="http://schemas.microsoft.com/office/drawing/2014/main" id="{32C2BC38-E959-0689-3033-0B058ACECA8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9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9A4E29F9-9AB3-C7D1-3D4D-163FB9029FC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1484C593-7AAA-9D21-5348-930524968E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F26E4A36-F598-F369-1D9C-8E30E8C8F311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61C0516C-651A-2B30-F4B3-E9C8BE0E18E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7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2412433B-200C-3207-23CA-E99E0A6B904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224352F4-D52F-BA08-0BB0-AB501018862A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4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C3FEB155-F75C-710B-564A-2678C953787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5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5FDFE3B2-6027-FA35-77F8-4A532D96DA3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8423F0CF-7B9B-D185-4838-949E54300ABC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4102" name="Picture 12">
              <a:extLst>
                <a:ext uri="{FF2B5EF4-FFF2-40B4-BE49-F238E27FC236}">
                  <a16:creationId xmlns:a16="http://schemas.microsoft.com/office/drawing/2014/main" id="{3EBD4851-CA6B-D775-752F-BAC04959301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3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E81BDA52-E8AE-8397-C28F-F2F727EE535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EF2CA39C-2880-99A1-BFFA-C643FB377A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1E3C5812-809D-C06D-CCA5-E1FF358A1918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8B446236-6933-F7F1-8DBF-3C64FFE5A53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1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E79FDECD-4C7A-1DB1-9031-93E4FC757D7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ADC1C4B1-1220-97FE-7851-34B28B9A0A92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28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141906AC-B30E-DED2-42B1-D2D43E909E7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9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D9FB029B-3B2A-1615-3AC9-81A7ACEC74E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86FA9B21-0ECA-CB9D-8B47-5EB0A26C6F18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5126" name="Picture 12">
              <a:extLst>
                <a:ext uri="{FF2B5EF4-FFF2-40B4-BE49-F238E27FC236}">
                  <a16:creationId xmlns:a16="http://schemas.microsoft.com/office/drawing/2014/main" id="{040284CE-4569-F2CB-AA65-EB6EB3A1C1A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7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0F881750-AFD4-9F1C-F282-61B0E0D6E1D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BBAA7A28-40D8-6257-848D-1A9CFC9B74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AA340E18-F1E4-08AA-AF87-CE823ABA0F1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97A5927D-F892-65A7-99BD-CDA8B460C37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0139BD45-38E3-2FFA-BD36-CECA2863440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09C08F32-011C-67E3-72CE-0772BFF15F81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2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BE1381A7-4F92-164A-A73D-D3E4DCB5082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7B3A6766-1611-24A7-10E7-ED4810FDD58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2B57E9F7-E523-A25B-53AD-3B7592486DC4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6150" name="Picture 12">
              <a:extLst>
                <a:ext uri="{FF2B5EF4-FFF2-40B4-BE49-F238E27FC236}">
                  <a16:creationId xmlns:a16="http://schemas.microsoft.com/office/drawing/2014/main" id="{FB440FC2-EFE5-5FB3-B44B-90C0C521CC8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1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80B59CA5-5B7A-F0DC-49C1-60F5EAFF847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39D4D63B-8278-475E-3EFE-79FE4661E5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DE5F3226-42C6-D1BC-A37F-02C99EC567CF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7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6CA0BA7E-AD18-0945-0E94-6FB2A00B3D7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A1D88FCA-5BE5-6A7D-F7F6-39373A63FBF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0683C626-68C8-F505-A945-47AAF29C4CB8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C52464D1-06CA-7DDC-69F1-3B81AF5B8C1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E416D333-6AF5-A05B-D34D-43EDBE9D4BE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C05489F6-D73D-C8A1-D69D-CF56167E068C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7174" name="Picture 12">
              <a:extLst>
                <a:ext uri="{FF2B5EF4-FFF2-40B4-BE49-F238E27FC236}">
                  <a16:creationId xmlns:a16="http://schemas.microsoft.com/office/drawing/2014/main" id="{7D156A5E-B489-DDD5-2955-36ECA8E1635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09F5C183-8716-5BEC-62A3-9FD8C4D9E3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</TotalTime>
  <Words>18</Words>
  <Application>Microsoft Office PowerPoint</Application>
  <PresentationFormat>와이드스크린</PresentationFormat>
  <Paragraphs>18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2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2009-03-15T13:51:36Z</dcterms:created>
  <dcterms:modified xsi:type="dcterms:W3CDTF">2025-01-08T07:54:51Z</dcterms:modified>
</cp:coreProperties>
</file>