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4AFB1-61D4-AEC2-8156-24EC7F76F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C5BDF-1783-4A0E-AF80-69FFBF84D49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A2EA-783C-AAC4-A5CF-A9A28F2A1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551D-2489-F39A-7E8F-4358AA559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DC111-F8C4-42DA-82BC-0EE144CA17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1411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D620C-B525-F896-926D-CEC48F16B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4245-11AE-4497-B965-3D9253931A7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C9732-4298-C9AD-9C61-FB2CB144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E62E4-1DC8-E949-704E-40F3012A1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0E3E4-A663-490F-993E-CAB5B7AE34B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051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DDCC6-6DB5-8ECF-86F7-AEEDDB3DC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E95D16-C2FA-4391-9BE1-B3E52F8F300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A6020-7B00-FF3F-CC4A-FA552D03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E55A9-F425-C940-BC43-23A1AE079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ABA4C-5A02-4FC2-8948-291901B5AF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567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CA3DB-024C-284B-B093-7C39FDA11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08DDD2-95D1-4F8E-ACEC-61476989052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035D7-2ADA-709C-A1B5-FCB595B0E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3730C-D52E-646D-96A6-E56FC88D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A9155-8E73-4D0F-998D-9AC495D106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246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CF81-602B-9EBA-334E-4207C636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19E2C3-9B96-4513-8DC6-4A3C4BBBB1C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3A962-7199-AD22-50CD-DA5095EF2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33203-A749-C510-C629-92E8D21CE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B6CBA-4992-44FD-B39B-0EA1643CA8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010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2DE56B-3681-A485-56D3-ED7F8CC2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FE73A7-3B39-4A1B-A524-6F079876DEA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EE19C5-1FB3-BC2A-A657-DE0BDAEA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5EDC975-4870-6253-AF0A-DC24AA6DA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055AC-4CE0-4AA2-87B5-370EEE672F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14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A9DDD89-FA63-3F15-2A8D-AB7BF821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B84767-36A0-404D-96AE-92F6CB890E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A87EB9-F0B5-E23B-DA3C-6DD01EF2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1F1ED42-CC3E-0C49-C7DB-460B8C51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F83ED-8AF8-4E69-9697-84A71C7D77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58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8A51E68-A377-DA27-8E9E-E8C064CE7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36CBC0-3508-4949-A00E-FA4B02E97D9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577D292-C156-0426-81F3-9BE148EC2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7AAA3ED-3E1D-AC28-7F7F-BD7AB4FF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2F8D0-BFB0-495F-9F62-9D6279C21BB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740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145EE64-C7E8-E0DF-14D5-D49F36283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C5915D-3E56-4156-80A3-5E27D971AE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10FDC9-C4B9-F2B9-41F6-158787745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5A8A37D-1DB4-028B-3D5E-1599946B6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8A524-06FD-4283-A883-126963DB868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26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4B9B65-B09A-5319-7C15-F9FEBF36C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81B2A3-9C6B-41C5-B4A2-548CFDBAFC4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FB0E9A-A115-21C3-6C11-E26E437A2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BB5A15-49C6-FE4F-6BBB-646387C72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88D39-7F3B-4FA9-B4D2-8DE1F4DB4F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379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879CC6-52D6-F5BA-414D-4E3E0BADF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D8A3F0-09A3-4E29-B1C7-ABC3DBB9B20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3C967B-1BCC-0F91-D251-082F8FB27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2BCDBA-5A12-06BC-1AB3-014C25FC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4D150-683F-4002-B99E-D28A40BA4E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868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667F118-1DF3-FC19-7545-7A1D5984C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9213A69-705B-322E-87A0-B466C104E5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38942-8E83-2BB7-BEEF-9B0BB2E2D4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EBF7E2E-1CA5-4B40-940D-FC73776581E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C4DE2-0177-968D-D192-D862A6E96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9B731-C9A8-CB4B-1718-D79CBB184C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E39131F-91A1-4402-B313-49BA95972EF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FE1BB10-AAD0-10BF-1AA6-36A3BE0414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D27781A-9BDB-45E1-976A-E5C87106E856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445CBAC-F0EE-6792-4BB2-4148EAFA4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7B56343-3CC5-A1CB-92A1-8EDBE3B8CD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311621-6F76-EB48-1FCF-E241370B3E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5A148C5-10FB-001E-9493-A89ACF536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C693657-5ECB-08E5-3039-6C33CE713AB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E9B158F-01F3-3705-5DB8-CAAE3C30AB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45DBF35-03D0-4D27-9733-7D816840AB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AFB7F70-C7B3-6F56-8810-B0E91C60AE8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2FB00B79-C4B2-68BF-4BDB-85893C830E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C120699-A878-AA91-2CEE-A29C41F0F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F77BA7D-AD1C-295A-B647-D12EFBA77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99A3D19-391A-C34A-504E-9C9B60288F7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9E618F-2729-D08B-05BF-C8849B3F4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5DD9815-2AB5-A708-B8E8-FA1F5F4F5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8E5741E-CD88-F926-E025-366955A7E4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CB5932-9955-72F8-3C1C-28824FB256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63045D4-3471-EF23-C7C7-9A3BFEA41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FEE18B4-BCBF-BBC2-8975-97C673B5470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8A9D6020-0FCA-BD30-7DAF-E7A7C8E41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FF4266-93B3-3349-4F49-AA0328775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B1F30F9-7D20-DD2B-C6D2-1C0F19495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58227B2-F891-71FF-6697-BDFCEEC77E9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03E26A-7A47-2759-F07C-B5D78004A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183136A-60F1-C9AF-01E3-4DC152B8C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8C0F76E-0F20-1AC5-B84A-E2FA8FA6A6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539D412-6DCE-ABB2-B797-F652D6050B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BE31356-6BF8-7682-4256-D3F8F5067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7B64254-55EA-FA30-C229-2392D8B452F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518CCB3E-9749-47E2-4A09-1AFA52107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D334955-485C-4EDC-48AA-5CD2D3F14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B31602B-C09A-DA3B-4959-932EC638A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99C0316-B0B2-3D98-D1D2-1849C53A84F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E179D7-3CD0-4119-495C-1006963050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49CAE6-E628-E943-6B9C-7A4C241BE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3DA35CA-8D3A-D45E-1809-5B89B222BB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BFAF642-7B90-9FB5-E924-7D7E43064C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24016A5-8266-F145-FABF-D7EA71C9A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18E82EC-B7CD-F1FF-4414-EA1AEBAE57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386B20E1-3F22-7758-84CF-2F9F47F1E4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E11FD02-FC49-BE87-DD7B-799EBEC1D2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414D2CF-9B4A-3BB4-A599-D4AE233AB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B213146-A77A-915D-30B4-707F2ED462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3B48C4-CF65-DC9C-541C-68D21CF6A0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45ED04-75B9-7780-335A-CC86CA6D0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0B2852B6-E6AA-DED7-AA42-7F5A064456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26680EE-04AC-E558-CEC8-111850C8A4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F3CA214-AC72-563E-2DF5-7D4088BC2C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79DA160-6A68-9FE8-01AC-53792FE2040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9B2F1003-99AF-60EF-D63E-679A5EF8FC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CC0368D-DB61-CD41-79EF-82951C0DA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F62A111-FEB2-6655-D469-9DF2D32E4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23B0C42-4445-E812-8B6C-E60193F3F98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B2227E-2492-A02F-F0E1-E4BDD62F21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7F3222C-E0D2-00E1-0A9F-F43D2118F5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8E30349-1D4A-C1DC-3AA2-9946E5736C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0F7443A-5597-D828-3DF3-47A2FEDAF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0DA7C30-494D-3DFD-CFFC-4527BB0DF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754034C-EADA-5F69-2922-298C0A999B0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0E20C36E-6D72-F126-8964-B30AE37571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8669B7E-993B-44AE-1C1D-8A6431E8C4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2009-01-30T16:22:30Z</dcterms:created>
  <dcterms:modified xsi:type="dcterms:W3CDTF">2025-01-08T07:46:41Z</dcterms:modified>
</cp:coreProperties>
</file>