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97A34-9CA9-67CD-5174-5EE758EFB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106801-6E36-4186-B520-C0EC1D5C881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3634B-238A-EC19-3D75-41C85D44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C5042-1290-26BC-B4E5-BF5CD3712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A9D78-0B88-48D3-A1ED-3B249E07FD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294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B9DC8C-7FAD-15DE-6E24-A368669EC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8EF060-C213-4F5C-B467-14A84A15F9F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DC002-68AA-1AA9-1708-0FF79CB33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43E01-E71F-F6B7-8A1F-B49F039D3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15DF2-13F8-4963-A9AE-ED3FCD7648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2725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A251B-3DCA-BB13-2910-72B17330B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3CDE21-AF47-49F9-9027-DF3DB6F5446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22613-343A-D94E-8500-C1966C970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164D-F4C0-6E17-EBE6-D007EA1A2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6DCFD-F5D1-4008-8B71-DF1E82C3AB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809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67D47-D977-0DC4-6265-67DF3176C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FDCC99-3A76-4FFD-AB22-EFD6C0F4D9F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87A42-8016-540F-7A54-36674B428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57995-5EA8-A1C4-7BC5-3F2EB1629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D075B-92CE-49C1-98A6-F91E95B85E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75042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FC684-678E-1224-E550-2E6FD74C1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F0555E-AA7A-46A8-949B-A00ED868D70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AFFDE-B16D-AB79-49CA-4E5445DC3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982F1-C0AB-3D19-169F-AC536D6E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FF737-72F6-4306-972E-46E2F304C5D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949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87BB9F2-00D4-5EFA-5E0E-234169B5B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29F73-A8E2-40B8-9292-8BD97935B0D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9D1ED49-8E2D-4648-1CAF-8FEEEE040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B2FF6A-B3DD-7333-4A77-704A31099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F03CB-0CB7-498D-90D3-2E10B837F6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58930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E4A51FE-463E-C366-B207-8F498C833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44C69B-B0B7-4D63-87C3-EB7FAB12522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90E347A-E98A-683B-9992-D8B49687B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81EC8BD-7ABB-0605-22C4-00738F648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9B4DB-5B6C-4F6C-8581-08C1A3D21E7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254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3743AB9-570A-828E-1CDF-614DA9AD6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4CE056-F7ED-41B9-BF6F-6069CBEDB13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39DFF6B-38E6-8F43-38E3-04C9908ED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F5F94D5-8ED8-4A18-CD82-015A3C10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AFC12-5C38-45B5-A9A1-3C4CEEE25F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1745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B009D6C-5473-4CE2-78ED-4EBFFCC2E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5072F3-57F6-4BF0-A045-E37C1E3C81B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CC8AF2F-FFE8-08F9-E15C-CE4096431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AF1A4AE-6BD8-BE61-CB16-59DCB5666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7890C-D607-4A87-9C65-C25AEB2AA1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05656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17EA6A-9C34-543B-364A-84BCE3AA2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9A914-0257-4A5D-8482-5528C13E7F3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318E6C-08E6-46FD-A62D-47B4255ED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0F9087-161A-CFFA-CD29-16ECD9662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A1E4C-32FB-48FE-9D2B-984804E4D1E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6063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FADA4E8-77ED-17D4-789F-2C6D935B1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2E1575-7E60-4894-AE47-A5919C8C96F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81C77B1-B09C-6D92-78F1-A40BA0ADF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3EF3A6-3C17-7C5E-EF98-55421962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4DEC5-3237-4C07-9F1D-903ED27B294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5102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CBBEC57-FB64-FD32-3885-BFADB05A32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8CB6DC3-0B86-B86A-D8EB-F2929BD97E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49CF4-DBBA-04ED-C9FC-7E556AC178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CF85EF0-5094-4AAC-9563-60D087F0C44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C4E01-1B19-F260-4B16-D726C91D41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82771-3027-8717-19E6-0A8CA514D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36A944A-9C36-4823-9A3F-0E8AE0005A73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28AD36B6-03A6-6E0F-206D-463EA2ACAF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9CF05FB-9D00-4734-A7C8-9C2028440678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A1E01F6-3304-B7F4-6A3E-2BD45668F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3B99859-DD74-403D-DF1D-E2F88F4E2E6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87A9548-AFA9-45DB-DE22-CD2CE58B5A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2F59335-DDA2-3C8C-88E2-21CEAA2820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FB1309FB-6179-47A7-BE7F-A399AD19604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D72B0BB-2D7A-27C1-3D17-ED0D3269C9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AB9C55F-C35F-9822-65E7-F25BC22E84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9F3E8651-25B8-7AC3-0F6D-E5AF2CE9ABB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419DC0CE-D1F6-3D3D-4061-141FBCC66A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F479C67-33DD-52C9-E3B9-9B900ADFFE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5311F5B-4D16-08F2-6FA8-856AEF23F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9EC9276-9CA9-FA0B-C7A7-0E44E0D37D5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4B761F9-436B-D9C8-2CD3-9B406C5F97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6932C98-AF19-1E64-C4AC-41DFCA165B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B8C8FA5-7F63-A223-E41D-8176C1FB6FF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BA13B71-56EC-EFCC-FAEB-3BA349E98E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9B98F81-0BAA-3F50-CEAF-4D39D6B53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08567D5-38C2-2EE8-D6C4-5FDF3B45501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DEFBFA1E-0989-E541-C183-023602CC9C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EC5EA78-40A3-6FFC-1541-3EEE1484DF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2DF350EF-5D4E-29B8-DFE5-D12DAC76C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DC6088BD-7240-28F9-1943-FD4E214BBA6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452632B-949B-52CD-4765-E020238CAF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1F7515A-6BCA-8529-861B-462D1EA177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C563C432-CCA6-D94E-DC2C-FE8F2269EB6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0500048-AC22-B43F-2706-D731142B4B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AB1D7FB-2AD9-5A5A-1286-736F268C2E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7626B43-B388-7C94-3BE1-3199CC6098D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AA9B307E-D042-94A4-7B79-994A40E900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C97B2F7-6F54-E7E3-6BD2-248F9FB769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CC3C2753-1C82-5948-69A8-6C095E3B8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8749271-628F-5411-BFBA-F58F7A4167C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10BA62C-4CB6-24B6-5936-8337DEF16A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09CC7A0-0370-B50B-26C3-532201DDA5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2C5ABF2-11B3-485A-3847-89D15EF9EE2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644B8A8-3D08-04BD-12BE-0A25068B10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E327E95-7093-76F7-FDF1-BB70914B4C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F0684AA8-77BA-C2AA-B43E-D5C5231185B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AC91A858-463B-FF90-2754-76C68FCE43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2EF879C-F3BB-9214-2A51-FFC6DD22C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D0BEB58-E751-4714-7FD1-80904F62A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8D772BB1-3591-6A7F-4001-5E6079C04A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7D9B8C3-488C-D5FF-4DF8-3D4E3570E6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61E48C5-9BA7-38E9-B45B-17DBFE7128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45E2E7B6-C3AD-B04D-3956-399A5287C60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2DCFE19-9AA4-AA45-CC86-699E320E81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FC01540-774C-6A61-D59D-D433AC4D5F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A306E117-7560-5ED8-BB8C-2ACBDB8D73C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8072F583-EFD1-C996-B90A-EA97E1EB92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BE4853F-D5C1-ED35-11A4-38D79A122A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E0F2A06A-D409-F8F0-0AEF-FE3880507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CDAD96A8-8271-FCDF-2913-C01B7AA3231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DCBA627-1D37-6C5B-1A49-83789C50FA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9ED14FA-0512-1F56-5BEA-D830E3F3AE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4A96042-CD12-2C63-01AA-8BB6FB10DA6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6D59472-42CB-AA6D-20C0-962A72B136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F262B62-58C4-7348-B617-34DE854D15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CE0A2B9A-E430-7FFB-1712-0B90FDFC9DA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85D51094-0ECC-F4D4-8781-2FD1B81738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1A6A6B0-42C2-0596-C346-C3261C8DBF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11E2D0F9-426A-0303-33BB-E3E8DD8B7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436C62AB-1D63-6520-6802-48254676E93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FA5A5DA-247B-CF90-DADF-9DB1249F87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B759F56-4FAA-F929-A47B-23BB85EBE8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EFE9E879-90DF-212D-B4B3-EA2BB14367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6474BDC-0FCA-E302-81E8-F2A73A2FC9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1B931CB-B41A-8A63-EDDD-F007F256CA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AA2E715B-C7C8-2935-5618-BA53295A443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B6C20817-E724-3A3F-4CEF-E0B9EB6B01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9C75EC6-0D65-DA9D-A21D-AE8971028E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8FE4BBA2-1557-514B-CAE8-8D5DDEBC1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9D0FD8CB-8D01-3487-6CD4-D01F81DCCF6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4248D23-9BAA-D22C-6D3C-32EB0F1B1B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D0E274B-AF29-3D58-D49A-23A8C566D2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2B5799F3-65B4-B79E-CAEA-E93244B628C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83D261C-1547-71EF-3AE1-BE660A1811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202802D-0470-E997-3016-51EA27DC94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73BCD83C-5CC4-338B-E81F-94D6AF625D6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B138D931-06C0-5DA9-DFCE-CA9429D62C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25489931-F517-C8CD-63D8-98A0ADF6C2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4">
            <a:extLst>
              <a:ext uri="{FF2B5EF4-FFF2-40B4-BE49-F238E27FC236}">
                <a16:creationId xmlns:a16="http://schemas.microsoft.com/office/drawing/2014/main" id="{B874CBDD-DF7E-3A79-FC6A-F383835EA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056618CC-B51C-106C-4F47-0082237A473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905386F-6448-33C9-B1D7-CBC5291FC0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FA9A6CB-5EEE-C3A8-E762-22911115D9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0E16D3F1-D15E-3F32-2C8B-6D71A9E5F41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27130FD-6FAC-4A31-B25A-833A9D5589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3DBB88A3-8644-2E04-B2C1-8E07CCAF34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800EE8A4-C2AA-2589-A393-D8AC1FE2EDC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62D526F8-9953-9C75-CD0F-B3F3978FA2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B0E369A-9F02-8A17-B3E6-ECC071F00F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2008-12-09T08:37:06Z</dcterms:created>
  <dcterms:modified xsi:type="dcterms:W3CDTF">2025-01-08T07:38:13Z</dcterms:modified>
</cp:coreProperties>
</file>