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60" r:id="rId2"/>
    <p:sldId id="261" r:id="rId3"/>
    <p:sldId id="265" r:id="rId4"/>
    <p:sldId id="266" r:id="rId5"/>
    <p:sldId id="271" r:id="rId6"/>
    <p:sldId id="267" r:id="rId7"/>
    <p:sldId id="269" r:id="rId8"/>
    <p:sldId id="263" r:id="rId9"/>
    <p:sldId id="270"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33CC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882" autoAdjust="0"/>
    <p:restoredTop sz="94660"/>
  </p:normalViewPr>
  <p:slideViewPr>
    <p:cSldViewPr>
      <p:cViewPr>
        <p:scale>
          <a:sx n="75" d="100"/>
          <a:sy n="75" d="100"/>
        </p:scale>
        <p:origin x="-606" y="6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FB85117C-DE9B-4ED2-808D-E22967CC3590}" type="datetimeFigureOut">
              <a:rPr lang="en-US" smtClean="0"/>
              <a:pPr/>
              <a:t>26/03/2019</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8E4F5EA6-0CBD-4FE5-8FFE-DCBA49D7B231}"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B85117C-DE9B-4ED2-808D-E22967CC3590}" type="datetimeFigureOut">
              <a:rPr lang="en-US" smtClean="0"/>
              <a:pPr/>
              <a:t>26/03/2019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4F5EA6-0CBD-4FE5-8FFE-DCBA49D7B23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B85117C-DE9B-4ED2-808D-E22967CC3590}" type="datetimeFigureOut">
              <a:rPr lang="en-US" smtClean="0"/>
              <a:pPr/>
              <a:t>26/03/2019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4F5EA6-0CBD-4FE5-8FFE-DCBA49D7B23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FB85117C-DE9B-4ED2-808D-E22967CC3590}" type="datetimeFigureOut">
              <a:rPr lang="en-US" smtClean="0"/>
              <a:pPr/>
              <a:t>26/03/2019</a:t>
            </a:fld>
            <a:endParaRPr lang="en-US"/>
          </a:p>
        </p:txBody>
      </p:sp>
      <p:sp>
        <p:nvSpPr>
          <p:cNvPr id="9" name="Slide Number Placeholder 8"/>
          <p:cNvSpPr>
            <a:spLocks noGrp="1"/>
          </p:cNvSpPr>
          <p:nvPr>
            <p:ph type="sldNum" sz="quarter" idx="15"/>
          </p:nvPr>
        </p:nvSpPr>
        <p:spPr/>
        <p:txBody>
          <a:bodyPr rtlCol="0"/>
          <a:lstStyle/>
          <a:p>
            <a:fld id="{8E4F5EA6-0CBD-4FE5-8FFE-DCBA49D7B231}"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FB85117C-DE9B-4ED2-808D-E22967CC3590}" type="datetimeFigureOut">
              <a:rPr lang="en-US" smtClean="0"/>
              <a:pPr/>
              <a:t>26/03/2019</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8E4F5EA6-0CBD-4FE5-8FFE-DCBA49D7B23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FB85117C-DE9B-4ED2-808D-E22967CC3590}" type="datetimeFigureOut">
              <a:rPr lang="en-US" smtClean="0"/>
              <a:pPr/>
              <a:t>26/03/2019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4F5EA6-0CBD-4FE5-8FFE-DCBA49D7B231}"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FB85117C-DE9B-4ED2-808D-E22967CC3590}" type="datetimeFigureOut">
              <a:rPr lang="en-US" smtClean="0"/>
              <a:pPr/>
              <a:t>26/03/2019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E4F5EA6-0CBD-4FE5-8FFE-DCBA49D7B231}"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FB85117C-DE9B-4ED2-808D-E22967CC3590}" type="datetimeFigureOut">
              <a:rPr lang="en-US" smtClean="0"/>
              <a:pPr/>
              <a:t>26/03/2019</a:t>
            </a:fld>
            <a:endParaRPr lang="en-US"/>
          </a:p>
        </p:txBody>
      </p:sp>
      <p:sp>
        <p:nvSpPr>
          <p:cNvPr id="7" name="Slide Number Placeholder 6"/>
          <p:cNvSpPr>
            <a:spLocks noGrp="1"/>
          </p:cNvSpPr>
          <p:nvPr>
            <p:ph type="sldNum" sz="quarter" idx="11"/>
          </p:nvPr>
        </p:nvSpPr>
        <p:spPr/>
        <p:txBody>
          <a:bodyPr rtlCol="0"/>
          <a:lstStyle/>
          <a:p>
            <a:fld id="{8E4F5EA6-0CBD-4FE5-8FFE-DCBA49D7B231}"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85117C-DE9B-4ED2-808D-E22967CC3590}" type="datetimeFigureOut">
              <a:rPr lang="en-US" smtClean="0"/>
              <a:pPr/>
              <a:t>26/03/2019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E4F5EA6-0CBD-4FE5-8FFE-DCBA49D7B23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FB85117C-DE9B-4ED2-808D-E22967CC3590}" type="datetimeFigureOut">
              <a:rPr lang="en-US" smtClean="0"/>
              <a:pPr/>
              <a:t>26/03/2019</a:t>
            </a:fld>
            <a:endParaRPr lang="en-US"/>
          </a:p>
        </p:txBody>
      </p:sp>
      <p:sp>
        <p:nvSpPr>
          <p:cNvPr id="22" name="Slide Number Placeholder 21"/>
          <p:cNvSpPr>
            <a:spLocks noGrp="1"/>
          </p:cNvSpPr>
          <p:nvPr>
            <p:ph type="sldNum" sz="quarter" idx="15"/>
          </p:nvPr>
        </p:nvSpPr>
        <p:spPr/>
        <p:txBody>
          <a:bodyPr rtlCol="0"/>
          <a:lstStyle/>
          <a:p>
            <a:fld id="{8E4F5EA6-0CBD-4FE5-8FFE-DCBA49D7B231}"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FB85117C-DE9B-4ED2-808D-E22967CC3590}" type="datetimeFigureOut">
              <a:rPr lang="en-US" smtClean="0"/>
              <a:pPr/>
              <a:t>26/03/2019</a:t>
            </a:fld>
            <a:endParaRPr lang="en-US"/>
          </a:p>
        </p:txBody>
      </p:sp>
      <p:sp>
        <p:nvSpPr>
          <p:cNvPr id="18" name="Slide Number Placeholder 17"/>
          <p:cNvSpPr>
            <a:spLocks noGrp="1"/>
          </p:cNvSpPr>
          <p:nvPr>
            <p:ph type="sldNum" sz="quarter" idx="11"/>
          </p:nvPr>
        </p:nvSpPr>
        <p:spPr/>
        <p:txBody>
          <a:bodyPr rtlCol="0"/>
          <a:lstStyle/>
          <a:p>
            <a:fld id="{8E4F5EA6-0CBD-4FE5-8FFE-DCBA49D7B231}"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FB85117C-DE9B-4ED2-808D-E22967CC3590}" type="datetimeFigureOut">
              <a:rPr lang="en-US" smtClean="0"/>
              <a:pPr/>
              <a:t>26/03/2019</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8E4F5EA6-0CBD-4FE5-8FFE-DCBA49D7B23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hemgreenenergy.in/solar-power-generation-system"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quantumepoxy.co.in/" TargetMode="External"/><Relationship Id="rId1" Type="http://schemas.openxmlformats.org/officeDocument/2006/relationships/slideLayout" Target="../slideLayouts/slideLayout1.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0"/>
            <a:ext cx="9144000" cy="6477000"/>
          </a:xfrm>
        </p:spPr>
        <p:txBody>
          <a:bodyPr>
            <a:normAutofit/>
          </a:bodyPr>
          <a:lstStyle/>
          <a:p>
            <a:endParaRPr lang="en-US" sz="4000" dirty="0" smtClean="0">
              <a:effectLst>
                <a:reflection blurRad="6350" stA="55000" endA="300" endPos="45500" dir="5400000" sy="-100000" algn="bl" rotWithShape="0"/>
              </a:effectLst>
              <a:latin typeface="Times New Roman" pitchFamily="18" charset="0"/>
              <a:cs typeface="Times New Roman" pitchFamily="18" charset="0"/>
            </a:endParaRPr>
          </a:p>
          <a:p>
            <a:r>
              <a:rPr lang="en-US" sz="4000" dirty="0" smtClean="0">
                <a:effectLst>
                  <a:reflection blurRad="6350" stA="55000" endA="300" endPos="45500" dir="5400000" sy="-100000" algn="bl" rotWithShape="0"/>
                </a:effectLst>
                <a:latin typeface="Times New Roman" pitchFamily="18" charset="0"/>
                <a:cs typeface="Times New Roman" pitchFamily="18" charset="0"/>
              </a:rPr>
              <a:t>   </a:t>
            </a:r>
          </a:p>
          <a:p>
            <a:endParaRPr lang="en-US" sz="4000" dirty="0" smtClean="0">
              <a:effectLst>
                <a:reflection blurRad="6350" stA="55000" endA="300" endPos="45500" dir="5400000" sy="-100000" algn="bl" rotWithShape="0"/>
              </a:effectLst>
              <a:latin typeface="Times New Roman" pitchFamily="18" charset="0"/>
              <a:cs typeface="Times New Roman" pitchFamily="18" charset="0"/>
            </a:endParaRPr>
          </a:p>
          <a:p>
            <a:endParaRPr lang="en-US" sz="4000" dirty="0" smtClean="0">
              <a:effectLst>
                <a:reflection blurRad="6350" stA="55000" endA="300" endPos="45500" dir="5400000" sy="-100000" algn="bl" rotWithShape="0"/>
              </a:effectLst>
              <a:latin typeface="Times New Roman" pitchFamily="18" charset="0"/>
              <a:cs typeface="Times New Roman" pitchFamily="18" charset="0"/>
            </a:endParaRPr>
          </a:p>
          <a:p>
            <a:r>
              <a:rPr lang="en-US" sz="2800" dirty="0" smtClean="0">
                <a:solidFill>
                  <a:srgbClr val="008000"/>
                </a:solidFill>
                <a:effectLst>
                  <a:reflection blurRad="6350" stA="55000" endA="300" endPos="45500" dir="5400000" sy="-100000" algn="bl" rotWithShape="0"/>
                </a:effectLst>
                <a:latin typeface="Times New Roman" pitchFamily="18" charset="0"/>
                <a:cs typeface="Times New Roman" pitchFamily="18" charset="0"/>
              </a:rPr>
              <a:t>                     </a:t>
            </a:r>
            <a:r>
              <a:rPr lang="en-US" sz="3200" dirty="0" smtClean="0">
                <a:solidFill>
                  <a:srgbClr val="00B050"/>
                </a:solidFill>
                <a:effectLst>
                  <a:reflection blurRad="6350" stA="55000" endA="300" endPos="45500" dir="5400000" sy="-100000" algn="bl" rotWithShape="0"/>
                </a:effectLst>
                <a:latin typeface="Times New Roman" pitchFamily="18" charset="0"/>
                <a:cs typeface="Times New Roman" pitchFamily="18" charset="0"/>
              </a:rPr>
              <a:t>Welcome to HEM GREEN ENERGY    					SOLUTION</a:t>
            </a:r>
          </a:p>
          <a:p>
            <a:endParaRPr lang="en-US" sz="3200" dirty="0" smtClean="0">
              <a:solidFill>
                <a:srgbClr val="00B050"/>
              </a:solidFill>
              <a:effectLst>
                <a:reflection blurRad="6350" stA="55000" endA="300" endPos="45500" dir="5400000" sy="-100000" algn="bl" rotWithShape="0"/>
              </a:effectLst>
              <a:latin typeface="Times New Roman" pitchFamily="18" charset="0"/>
              <a:cs typeface="Times New Roman" pitchFamily="18" charset="0"/>
            </a:endParaRPr>
          </a:p>
          <a:p>
            <a:endParaRPr lang="en-US" sz="3200" dirty="0" smtClean="0">
              <a:solidFill>
                <a:srgbClr val="00B050"/>
              </a:solidFill>
              <a:effectLst>
                <a:reflection blurRad="6350" stA="55000" endA="300" endPos="45500" dir="5400000" sy="-100000" algn="bl" rotWithShape="0"/>
              </a:effectLst>
              <a:latin typeface="Times New Roman" pitchFamily="18" charset="0"/>
              <a:cs typeface="Times New Roman" pitchFamily="18" charset="0"/>
            </a:endParaRPr>
          </a:p>
          <a:p>
            <a:r>
              <a:rPr lang="en-US" sz="4000" b="1" dirty="0" smtClean="0"/>
              <a:t>                                 </a:t>
            </a:r>
            <a:endParaRPr lang="en-US" sz="2400" dirty="0" smtClean="0">
              <a:solidFill>
                <a:schemeClr val="tx1">
                  <a:lumMod val="75000"/>
                </a:schemeClr>
              </a:solidFill>
              <a:latin typeface="Times New Roman" pitchFamily="18" charset="0"/>
              <a:cs typeface="Times New Roman" pitchFamily="18" charset="0"/>
            </a:endParaRPr>
          </a:p>
          <a:p>
            <a:r>
              <a:rPr lang="en-US" sz="1400" dirty="0" smtClean="0"/>
              <a:t>						</a:t>
            </a:r>
          </a:p>
          <a:p>
            <a:r>
              <a:rPr lang="en-US" sz="1400" dirty="0" smtClean="0"/>
              <a:t>						</a:t>
            </a:r>
            <a:r>
              <a:rPr lang="en-US" sz="1500" dirty="0" smtClean="0">
                <a:solidFill>
                  <a:schemeClr val="tx1"/>
                </a:solidFill>
              </a:rPr>
              <a:t>http://hemgreenenergy.in/</a:t>
            </a:r>
            <a:r>
              <a:rPr lang="en-US" sz="1500" dirty="0" smtClean="0"/>
              <a:t> </a:t>
            </a:r>
            <a:endParaRPr lang="en-US" sz="1500" dirty="0"/>
          </a:p>
        </p:txBody>
      </p:sp>
      <p:pic>
        <p:nvPicPr>
          <p:cNvPr id="1027" name="Picture 3"/>
          <p:cNvPicPr>
            <a:picLocks noChangeAspect="1" noChangeArrowheads="1"/>
          </p:cNvPicPr>
          <p:nvPr/>
        </p:nvPicPr>
        <p:blipFill>
          <a:blip r:embed="rId2"/>
          <a:srcRect/>
          <a:stretch>
            <a:fillRect/>
          </a:stretch>
        </p:blipFill>
        <p:spPr bwMode="auto">
          <a:xfrm>
            <a:off x="7543800" y="152400"/>
            <a:ext cx="1447800" cy="990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p:cNvSpPr/>
          <p:nvPr/>
        </p:nvSpPr>
        <p:spPr>
          <a:xfrm>
            <a:off x="2667000" y="838200"/>
            <a:ext cx="3352800" cy="685800"/>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2800" dirty="0" smtClean="0">
                <a:solidFill>
                  <a:schemeClr val="bg1"/>
                </a:solidFill>
                <a:latin typeface="Times New Roman" pitchFamily="18" charset="0"/>
                <a:cs typeface="Times New Roman" pitchFamily="18" charset="0"/>
              </a:rPr>
              <a:t>About us</a:t>
            </a:r>
            <a:endParaRPr lang="en-US" sz="2800" dirty="0">
              <a:solidFill>
                <a:schemeClr val="bg1"/>
              </a:solidFill>
            </a:endParaRPr>
          </a:p>
        </p:txBody>
      </p:sp>
      <p:pic>
        <p:nvPicPr>
          <p:cNvPr id="8" name="Picture 3"/>
          <p:cNvPicPr>
            <a:picLocks noChangeAspect="1" noChangeArrowheads="1"/>
          </p:cNvPicPr>
          <p:nvPr/>
        </p:nvPicPr>
        <p:blipFill>
          <a:blip r:embed="rId2"/>
          <a:srcRect/>
          <a:stretch>
            <a:fillRect/>
          </a:stretch>
        </p:blipFill>
        <p:spPr bwMode="auto">
          <a:xfrm>
            <a:off x="7543800" y="152400"/>
            <a:ext cx="1447800" cy="990600"/>
          </a:xfrm>
          <a:prstGeom prst="rect">
            <a:avLst/>
          </a:prstGeom>
          <a:noFill/>
          <a:ln w="9525">
            <a:noFill/>
            <a:miter lim="800000"/>
            <a:headEnd/>
            <a:tailEnd/>
          </a:ln>
          <a:effectLst/>
        </p:spPr>
      </p:pic>
      <p:sp>
        <p:nvSpPr>
          <p:cNvPr id="11" name="Subtitle 10"/>
          <p:cNvSpPr>
            <a:spLocks noGrp="1"/>
          </p:cNvSpPr>
          <p:nvPr>
            <p:ph type="subTitle" idx="1"/>
          </p:nvPr>
        </p:nvSpPr>
        <p:spPr>
          <a:xfrm>
            <a:off x="1295400" y="304800"/>
            <a:ext cx="6858000" cy="6248400"/>
          </a:xfrm>
        </p:spPr>
        <p:txBody>
          <a:bodyPr>
            <a:normAutofit fontScale="92500" lnSpcReduction="10000"/>
          </a:bodyPr>
          <a:lstStyle/>
          <a:p>
            <a:pPr algn="r"/>
            <a:endParaRPr lang="en-US" dirty="0" smtClean="0">
              <a:solidFill>
                <a:schemeClr val="tx1"/>
              </a:solidFill>
            </a:endParaRPr>
          </a:p>
          <a:p>
            <a:pPr algn="r"/>
            <a:endParaRPr lang="en-US" dirty="0" smtClean="0">
              <a:solidFill>
                <a:schemeClr val="tx1"/>
              </a:solidFill>
            </a:endParaRPr>
          </a:p>
          <a:p>
            <a:pPr algn="r"/>
            <a:endParaRPr lang="en-US" dirty="0" smtClean="0">
              <a:solidFill>
                <a:schemeClr val="tx1"/>
              </a:solidFill>
            </a:endParaRPr>
          </a:p>
          <a:p>
            <a:pPr algn="r"/>
            <a:endParaRPr lang="en-US" dirty="0" smtClean="0">
              <a:solidFill>
                <a:schemeClr val="tx1"/>
              </a:solidFill>
            </a:endParaRPr>
          </a:p>
          <a:p>
            <a:pPr algn="just"/>
            <a:endParaRPr lang="en-US" sz="2000" b="0" dirty="0" smtClean="0">
              <a:latin typeface="Times New Roman" pitchFamily="18" charset="0"/>
              <a:cs typeface="Times New Roman" pitchFamily="18" charset="0"/>
            </a:endParaRPr>
          </a:p>
          <a:p>
            <a:pPr algn="just"/>
            <a:endParaRPr lang="en-US" sz="2000" b="0" dirty="0" smtClean="0">
              <a:latin typeface="Times New Roman" pitchFamily="18" charset="0"/>
              <a:cs typeface="Times New Roman" pitchFamily="18" charset="0"/>
            </a:endParaRPr>
          </a:p>
          <a:p>
            <a:pPr algn="just"/>
            <a:r>
              <a:rPr lang="en-US" sz="2000" b="0" dirty="0" smtClean="0">
                <a:latin typeface="Times New Roman" pitchFamily="18" charset="0"/>
                <a:cs typeface="Times New Roman" pitchFamily="18" charset="0"/>
              </a:rPr>
              <a:t>	</a:t>
            </a:r>
            <a:r>
              <a:rPr lang="en-US" sz="2000" b="0" dirty="0" smtClean="0">
                <a:solidFill>
                  <a:schemeClr val="tx1"/>
                </a:solidFill>
                <a:latin typeface="Times New Roman" pitchFamily="18" charset="0"/>
                <a:cs typeface="Times New Roman" pitchFamily="18" charset="0"/>
              </a:rPr>
              <a:t>Established </a:t>
            </a:r>
            <a:r>
              <a:rPr lang="en-US" sz="2000" b="0" dirty="0" smtClean="0">
                <a:solidFill>
                  <a:schemeClr val="tx1"/>
                </a:solidFill>
                <a:latin typeface="Times New Roman" pitchFamily="18" charset="0"/>
                <a:cs typeface="Times New Roman" pitchFamily="18" charset="0"/>
              </a:rPr>
              <a:t>in the year of 2014, we, Hem Green Energy Solutions are one of the most trusted names, engaged in manufacturing and wholesaling a wide range of Solar Connectors, Solar Cable, GI Earthing Strip, Bus Bar Wire, Solar Meter, Solar Junction Box, Off Grid Solar Power Plant, Solar Surge Protective Device and many more. Our presented series of products are extensively used across various industries owing to their dimensional accuracy, longer life, durable nature and best quality. Our range of products is developed employing the advanced technology. Further, these products can be altered as per the exact requirement of patrons at competitive prices.</a:t>
            </a:r>
          </a:p>
          <a:p>
            <a:pPr algn="r"/>
            <a:endParaRPr lang="en-US" dirty="0" smtClean="0">
              <a:solidFill>
                <a:schemeClr val="tx1"/>
              </a:solidFill>
            </a:endParaRPr>
          </a:p>
          <a:p>
            <a:pPr algn="r"/>
            <a:endParaRPr lang="en-US" dirty="0" smtClean="0">
              <a:solidFill>
                <a:schemeClr val="tx1"/>
              </a:solidFill>
            </a:endParaRPr>
          </a:p>
          <a:p>
            <a:pPr algn="r"/>
            <a:endParaRPr lang="en-US" sz="1400" dirty="0" smtClean="0">
              <a:solidFill>
                <a:schemeClr val="tx1"/>
              </a:solidFill>
            </a:endParaRPr>
          </a:p>
          <a:p>
            <a:pPr algn="r"/>
            <a:r>
              <a:rPr lang="en-US" sz="1400" dirty="0" smtClean="0">
                <a:solidFill>
                  <a:schemeClr val="tx1"/>
                </a:solidFill>
              </a:rPr>
              <a:t>http</a:t>
            </a:r>
            <a:r>
              <a:rPr lang="en-US" sz="1400" dirty="0" smtClean="0">
                <a:solidFill>
                  <a:schemeClr val="tx1"/>
                </a:solidFill>
              </a:rPr>
              <a:t>://hemgreenenergy.in/</a:t>
            </a:r>
            <a:r>
              <a:rPr lang="en-US" dirty="0" smtClean="0"/>
              <a:t> </a:t>
            </a:r>
          </a:p>
          <a:p>
            <a:pPr algn="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0" y="457200"/>
            <a:ext cx="6400800" cy="6096000"/>
          </a:xfrm>
        </p:spPr>
        <p:txBody>
          <a:bodyPr>
            <a:normAutofit lnSpcReduction="10000"/>
          </a:bodyPr>
          <a:lstStyle/>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r>
              <a:rPr lang="en-US" sz="2400" b="0" dirty="0" smtClean="0">
                <a:latin typeface="Times New Roman" pitchFamily="18" charset="0"/>
                <a:cs typeface="Times New Roman" pitchFamily="18" charset="0"/>
              </a:rPr>
              <a:t>	</a:t>
            </a:r>
            <a:r>
              <a:rPr lang="en-US" sz="2400" b="0" dirty="0" smtClean="0">
                <a:solidFill>
                  <a:schemeClr val="tx1"/>
                </a:solidFill>
                <a:latin typeface="Times New Roman" pitchFamily="18" charset="0"/>
                <a:cs typeface="Times New Roman" pitchFamily="18" charset="0"/>
              </a:rPr>
              <a:t>It </a:t>
            </a:r>
            <a:r>
              <a:rPr lang="en-US" sz="2400" b="0" dirty="0" smtClean="0">
                <a:solidFill>
                  <a:schemeClr val="tx1"/>
                </a:solidFill>
                <a:latin typeface="Times New Roman" pitchFamily="18" charset="0"/>
                <a:cs typeface="Times New Roman" pitchFamily="18" charset="0"/>
              </a:rPr>
              <a:t>is the best </a:t>
            </a:r>
            <a:r>
              <a:rPr lang="en-US" sz="2400" dirty="0" smtClean="0">
                <a:solidFill>
                  <a:schemeClr val="tx1"/>
                </a:solidFill>
                <a:latin typeface="Times New Roman" pitchFamily="18" charset="0"/>
                <a:cs typeface="Times New Roman" pitchFamily="18" charset="0"/>
                <a:hlinkClick r:id="rId2"/>
              </a:rPr>
              <a:t>Solar Power Generation System</a:t>
            </a:r>
            <a:r>
              <a:rPr lang="en-US" sz="2400" b="0" dirty="0" smtClean="0">
                <a:solidFill>
                  <a:schemeClr val="tx1"/>
                </a:solidFill>
                <a:latin typeface="Times New Roman" pitchFamily="18" charset="0"/>
                <a:cs typeface="Times New Roman" pitchFamily="18" charset="0"/>
                <a:hlinkClick r:id="rId2"/>
              </a:rPr>
              <a:t> </a:t>
            </a:r>
            <a:r>
              <a:rPr lang="en-US" sz="2400" b="0" dirty="0" smtClean="0">
                <a:solidFill>
                  <a:schemeClr val="tx1"/>
                </a:solidFill>
                <a:latin typeface="Times New Roman" pitchFamily="18" charset="0"/>
                <a:cs typeface="Times New Roman" pitchFamily="18" charset="0"/>
              </a:rPr>
              <a:t>installer in </a:t>
            </a:r>
            <a:r>
              <a:rPr lang="en-US" sz="2400" b="0" dirty="0" smtClean="0">
                <a:solidFill>
                  <a:schemeClr val="tx1"/>
                </a:solidFill>
                <a:latin typeface="Times New Roman" pitchFamily="18" charset="0"/>
                <a:cs typeface="Times New Roman" pitchFamily="18" charset="0"/>
              </a:rPr>
              <a:t>Pune, India. We </a:t>
            </a:r>
            <a:r>
              <a:rPr lang="en-US" sz="2400" b="0" dirty="0" smtClean="0">
                <a:solidFill>
                  <a:schemeClr val="tx1"/>
                </a:solidFill>
                <a:latin typeface="Times New Roman" pitchFamily="18" charset="0"/>
                <a:cs typeface="Times New Roman" pitchFamily="18" charset="0"/>
              </a:rPr>
              <a:t>installed and integrate excellent series of Solar power generation system like on Grid Solar plant, Solar Power plant, Solar Mounting structure, Solar DC Cables etc.</a:t>
            </a:r>
            <a:r>
              <a:rPr lang="en-US" sz="2400" dirty="0" smtClean="0">
                <a:solidFill>
                  <a:schemeClr val="tx1"/>
                </a:solidFill>
              </a:rPr>
              <a:t> </a:t>
            </a:r>
            <a:endParaRPr lang="en-US" sz="2400" dirty="0" smtClean="0">
              <a:solidFill>
                <a:schemeClr val="tx1"/>
              </a:solidFill>
              <a:latin typeface="Times New Roman" pitchFamily="18" charset="0"/>
              <a:cs typeface="Times New Roman" pitchFamily="18" charset="0"/>
            </a:endParaRPr>
          </a:p>
          <a:p>
            <a:pPr algn="r"/>
            <a:r>
              <a:rPr lang="en-US" sz="2400" dirty="0" smtClean="0">
                <a:solidFill>
                  <a:schemeClr val="tx1"/>
                </a:solidFill>
                <a:latin typeface="Times New Roman" pitchFamily="18" charset="0"/>
                <a:cs typeface="Times New Roman" pitchFamily="18" charset="0"/>
              </a:rPr>
              <a:t>				</a:t>
            </a:r>
            <a:endParaRPr lang="en-US" sz="2400" dirty="0" smtClean="0">
              <a:solidFill>
                <a:schemeClr val="tx1"/>
              </a:solidFill>
              <a:latin typeface="Times New Roman" pitchFamily="18" charset="0"/>
              <a:cs typeface="Times New Roman" pitchFamily="18" charset="0"/>
            </a:endParaRPr>
          </a:p>
          <a:p>
            <a:pPr algn="r"/>
            <a:endParaRPr lang="en-US" sz="2400" dirty="0" smtClean="0">
              <a:solidFill>
                <a:schemeClr val="tx1"/>
              </a:solidFill>
              <a:latin typeface="Times New Roman" pitchFamily="18" charset="0"/>
              <a:cs typeface="Times New Roman" pitchFamily="18" charset="0"/>
            </a:endParaRPr>
          </a:p>
          <a:p>
            <a:pPr algn="r"/>
            <a:endParaRPr lang="en-US" sz="2400" dirty="0" smtClean="0">
              <a:solidFill>
                <a:schemeClr val="tx1"/>
              </a:solidFill>
              <a:latin typeface="Times New Roman" pitchFamily="18" charset="0"/>
              <a:cs typeface="Times New Roman" pitchFamily="18" charset="0"/>
            </a:endParaRPr>
          </a:p>
          <a:p>
            <a:pPr algn="r"/>
            <a:r>
              <a:rPr lang="en-US" sz="1400" dirty="0" smtClean="0">
                <a:solidFill>
                  <a:schemeClr val="tx1"/>
                </a:solidFill>
              </a:rPr>
              <a:t>http</a:t>
            </a:r>
            <a:r>
              <a:rPr lang="en-US" sz="1400" dirty="0" smtClean="0">
                <a:solidFill>
                  <a:schemeClr val="tx1"/>
                </a:solidFill>
              </a:rPr>
              <a:t>://hemgreenenergy.in/</a:t>
            </a:r>
            <a:r>
              <a:rPr lang="en-US" sz="1400" dirty="0" smtClean="0"/>
              <a:t> </a:t>
            </a:r>
          </a:p>
          <a:p>
            <a:pPr algn="just"/>
            <a:endParaRPr lang="en-US" sz="2400" dirty="0" smtClean="0">
              <a:solidFill>
                <a:schemeClr val="tx1"/>
              </a:solidFill>
              <a:latin typeface="Times New Roman" pitchFamily="18" charset="0"/>
              <a:cs typeface="Times New Roman" pitchFamily="18" charset="0"/>
            </a:endParaRPr>
          </a:p>
          <a:p>
            <a:pPr algn="just"/>
            <a:endParaRPr lang="en-US" sz="2400" b="0" dirty="0" smtClean="0"/>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p:txBody>
      </p:sp>
      <p:sp>
        <p:nvSpPr>
          <p:cNvPr id="9" name="Rounded Rectangle 8"/>
          <p:cNvSpPr/>
          <p:nvPr/>
        </p:nvSpPr>
        <p:spPr>
          <a:xfrm>
            <a:off x="2209800" y="838200"/>
            <a:ext cx="4572000" cy="914400"/>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2800" dirty="0" smtClean="0"/>
              <a:t>Solar Power Generation System</a:t>
            </a:r>
            <a:endParaRPr lang="en-US" sz="2800" dirty="0">
              <a:solidFill>
                <a:schemeClr val="bg1">
                  <a:lumMod val="85000"/>
                  <a:lumOff val="15000"/>
                </a:schemeClr>
              </a:solidFill>
            </a:endParaRPr>
          </a:p>
        </p:txBody>
      </p:sp>
      <p:pic>
        <p:nvPicPr>
          <p:cNvPr id="7" name="Picture 3"/>
          <p:cNvPicPr>
            <a:picLocks noChangeAspect="1" noChangeArrowheads="1"/>
          </p:cNvPicPr>
          <p:nvPr/>
        </p:nvPicPr>
        <p:blipFill>
          <a:blip r:embed="rId3"/>
          <a:srcRect/>
          <a:stretch>
            <a:fillRect/>
          </a:stretch>
        </p:blipFill>
        <p:spPr bwMode="auto">
          <a:xfrm>
            <a:off x="7543800" y="152400"/>
            <a:ext cx="1447800" cy="990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057400" y="457200"/>
            <a:ext cx="6324600" cy="6096000"/>
          </a:xfrm>
        </p:spPr>
        <p:txBody>
          <a:bodyPr>
            <a:normAutofit fontScale="92500" lnSpcReduction="20000"/>
          </a:bodyPr>
          <a:lstStyle/>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sz="1900" dirty="0" smtClean="0">
              <a:latin typeface="Times New Roman" pitchFamily="18" charset="0"/>
              <a:cs typeface="Times New Roman" pitchFamily="18" charset="0"/>
            </a:endParaRPr>
          </a:p>
          <a:p>
            <a:pPr lvl="0" algn="just">
              <a:buFont typeface="Wingdings" pitchFamily="2" charset="2"/>
              <a:buChar char="v"/>
            </a:pPr>
            <a:r>
              <a:rPr lang="en-US" sz="2200" b="0" dirty="0" smtClean="0">
                <a:solidFill>
                  <a:schemeClr val="tx1"/>
                </a:solidFill>
              </a:rPr>
              <a:t>Solar power is pollution free and causes no </a:t>
            </a:r>
            <a:r>
              <a:rPr lang="en-US" sz="2200" b="0" dirty="0" smtClean="0">
                <a:solidFill>
                  <a:schemeClr val="tx1"/>
                </a:solidFill>
              </a:rPr>
              <a:t>greenhouse gases </a:t>
            </a:r>
            <a:r>
              <a:rPr lang="en-US" sz="2200" b="0" dirty="0" smtClean="0">
                <a:solidFill>
                  <a:schemeClr val="tx1"/>
                </a:solidFill>
              </a:rPr>
              <a:t>to be emitted after </a:t>
            </a:r>
            <a:r>
              <a:rPr lang="en-US" sz="2200" b="0" dirty="0" smtClean="0">
                <a:solidFill>
                  <a:schemeClr val="tx1"/>
                </a:solidFill>
              </a:rPr>
              <a:t>installation.</a:t>
            </a:r>
          </a:p>
          <a:p>
            <a:pPr algn="just">
              <a:buFont typeface="Wingdings" pitchFamily="2" charset="2"/>
              <a:buChar char="v"/>
            </a:pPr>
            <a:r>
              <a:rPr lang="en-US" sz="2200" b="0" dirty="0" smtClean="0">
                <a:solidFill>
                  <a:schemeClr val="tx1"/>
                </a:solidFill>
              </a:rPr>
              <a:t>Renewable clean power that is available every day of the </a:t>
            </a:r>
            <a:r>
              <a:rPr lang="en-US" sz="2200" b="0" dirty="0" smtClean="0">
                <a:solidFill>
                  <a:schemeClr val="tx1"/>
                </a:solidFill>
              </a:rPr>
              <a:t>year</a:t>
            </a:r>
            <a:r>
              <a:rPr lang="en-US" sz="2200" b="0" dirty="0" smtClean="0">
                <a:solidFill>
                  <a:schemeClr val="tx1"/>
                </a:solidFill>
              </a:rPr>
              <a:t>, even cloudy days produce some </a:t>
            </a:r>
            <a:r>
              <a:rPr lang="en-US" sz="2200" b="0" dirty="0" smtClean="0">
                <a:solidFill>
                  <a:schemeClr val="tx1"/>
                </a:solidFill>
              </a:rPr>
              <a:t>power.</a:t>
            </a:r>
          </a:p>
          <a:p>
            <a:pPr lvl="0" algn="just">
              <a:buFont typeface="Wingdings" pitchFamily="2" charset="2"/>
              <a:buChar char="v"/>
            </a:pPr>
            <a:r>
              <a:rPr lang="en-US" sz="2200" b="0" dirty="0" smtClean="0">
                <a:solidFill>
                  <a:schemeClr val="tx1"/>
                </a:solidFill>
              </a:rPr>
              <a:t>Reduced dependence on foreign oil and fossil fuels</a:t>
            </a:r>
            <a:r>
              <a:rPr lang="en-US" sz="2200" b="0" dirty="0" smtClean="0">
                <a:solidFill>
                  <a:schemeClr val="tx1"/>
                </a:solidFill>
              </a:rPr>
              <a:t>.</a:t>
            </a:r>
          </a:p>
          <a:p>
            <a:pPr algn="just">
              <a:buFont typeface="Wingdings" pitchFamily="2" charset="2"/>
              <a:buChar char="v"/>
            </a:pPr>
            <a:r>
              <a:rPr lang="en-US" sz="2200" b="0" dirty="0" smtClean="0">
                <a:solidFill>
                  <a:schemeClr val="tx1"/>
                </a:solidFill>
              </a:rPr>
              <a:t>Safer than traditional electric current.</a:t>
            </a:r>
          </a:p>
          <a:p>
            <a:pPr lvl="0" algn="just">
              <a:buFont typeface="Wingdings" pitchFamily="2" charset="2"/>
              <a:buChar char="v"/>
            </a:pPr>
            <a:endParaRPr lang="en-US" sz="1600" dirty="0" smtClean="0">
              <a:solidFill>
                <a:schemeClr val="tx1"/>
              </a:solidFill>
            </a:endParaRPr>
          </a:p>
          <a:p>
            <a:pPr algn="just">
              <a:buFont typeface="Wingdings" pitchFamily="2" charset="2"/>
              <a:buChar char="v"/>
            </a:pPr>
            <a:endParaRPr lang="en-US" sz="1600" dirty="0" smtClean="0">
              <a:solidFill>
                <a:schemeClr val="tx1"/>
              </a:solidFill>
            </a:endParaRPr>
          </a:p>
          <a:p>
            <a:pPr lvl="1" algn="just">
              <a:buFont typeface="Wingdings" pitchFamily="2" charset="2"/>
              <a:buChar char="v"/>
            </a:pPr>
            <a:endParaRPr lang="en-US" sz="1900" dirty="0" smtClean="0">
              <a:solidFill>
                <a:schemeClr val="tx1"/>
              </a:solidFill>
            </a:endParaRPr>
          </a:p>
          <a:p>
            <a:pPr algn="just">
              <a:buFont typeface="Wingdings" pitchFamily="2" charset="2"/>
              <a:buChar char="v"/>
            </a:pPr>
            <a:endParaRPr lang="en-US" sz="1600" dirty="0" smtClean="0">
              <a:solidFill>
                <a:schemeClr val="tx1"/>
              </a:solidFill>
            </a:endParaRPr>
          </a:p>
          <a:p>
            <a:pPr algn="r"/>
            <a:r>
              <a:rPr lang="en-US" sz="1600" dirty="0" smtClean="0">
                <a:solidFill>
                  <a:schemeClr val="tx1"/>
                </a:solidFill>
                <a:latin typeface="Times New Roman" pitchFamily="18" charset="0"/>
                <a:cs typeface="Times New Roman" pitchFamily="18" charset="0"/>
              </a:rPr>
              <a:t>http</a:t>
            </a:r>
            <a:r>
              <a:rPr lang="en-US" sz="1600" dirty="0" smtClean="0">
                <a:solidFill>
                  <a:schemeClr val="tx1"/>
                </a:solidFill>
                <a:latin typeface="Times New Roman" pitchFamily="18" charset="0"/>
                <a:cs typeface="Times New Roman" pitchFamily="18" charset="0"/>
              </a:rPr>
              <a:t>://hemgreenenergy.in/</a:t>
            </a:r>
            <a:r>
              <a:rPr lang="en-US" sz="1600" dirty="0" smtClean="0">
                <a:latin typeface="Times New Roman" pitchFamily="18" charset="0"/>
                <a:cs typeface="Times New Roman" pitchFamily="18" charset="0"/>
              </a:rPr>
              <a:t> </a:t>
            </a:r>
          </a:p>
          <a:p>
            <a:pPr algn="just">
              <a:buFont typeface="Courier New" pitchFamily="49" charset="0"/>
              <a:buChar char="o"/>
            </a:pPr>
            <a:endParaRPr lang="en-US" sz="2800" dirty="0" smtClean="0">
              <a:solidFill>
                <a:schemeClr val="tx1"/>
              </a:solidFill>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p:txBody>
      </p:sp>
      <p:sp>
        <p:nvSpPr>
          <p:cNvPr id="9" name="Rounded Rectangle 8"/>
          <p:cNvSpPr/>
          <p:nvPr/>
        </p:nvSpPr>
        <p:spPr>
          <a:xfrm>
            <a:off x="2209800" y="838200"/>
            <a:ext cx="4572000" cy="914400"/>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2800" dirty="0" smtClean="0"/>
              <a:t>Advantages</a:t>
            </a:r>
            <a:endParaRPr lang="en-US" sz="2800" dirty="0">
              <a:solidFill>
                <a:schemeClr val="bg1">
                  <a:lumMod val="85000"/>
                  <a:lumOff val="15000"/>
                </a:schemeClr>
              </a:solidFill>
            </a:endParaRPr>
          </a:p>
        </p:txBody>
      </p:sp>
      <p:pic>
        <p:nvPicPr>
          <p:cNvPr id="7" name="Picture 3"/>
          <p:cNvPicPr>
            <a:picLocks noChangeAspect="1" noChangeArrowheads="1"/>
          </p:cNvPicPr>
          <p:nvPr/>
        </p:nvPicPr>
        <p:blipFill>
          <a:blip r:embed="rId2"/>
          <a:srcRect/>
          <a:stretch>
            <a:fillRect/>
          </a:stretch>
        </p:blipFill>
        <p:spPr bwMode="auto">
          <a:xfrm>
            <a:off x="7543800" y="152400"/>
            <a:ext cx="1447800" cy="990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057400" y="457200"/>
            <a:ext cx="6324600" cy="6096000"/>
          </a:xfrm>
        </p:spPr>
        <p:txBody>
          <a:bodyPr>
            <a:normAutofit/>
          </a:bodyPr>
          <a:lstStyle/>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sz="1900" dirty="0" smtClean="0">
              <a:latin typeface="Times New Roman" pitchFamily="18" charset="0"/>
              <a:cs typeface="Times New Roman" pitchFamily="18" charset="0"/>
            </a:endParaRPr>
          </a:p>
          <a:p>
            <a:pPr algn="just"/>
            <a:endParaRPr lang="en-US" sz="1900" dirty="0" smtClean="0">
              <a:latin typeface="Times New Roman" pitchFamily="18" charset="0"/>
              <a:cs typeface="Times New Roman" pitchFamily="18" charset="0"/>
            </a:endParaRPr>
          </a:p>
          <a:p>
            <a:pPr algn="just">
              <a:buFont typeface="Wingdings" pitchFamily="2" charset="2"/>
              <a:buChar char="v"/>
            </a:pPr>
            <a:r>
              <a:rPr lang="en-US" sz="2000" b="0" dirty="0" smtClean="0">
                <a:solidFill>
                  <a:schemeClr val="tx1"/>
                </a:solidFill>
              </a:rPr>
              <a:t>High initial costs for material and installation and long </a:t>
            </a:r>
            <a:r>
              <a:rPr lang="en-US" sz="2000" b="0" dirty="0" smtClean="0">
                <a:solidFill>
                  <a:schemeClr val="tx1"/>
                </a:solidFill>
              </a:rPr>
              <a:t>ROI.</a:t>
            </a:r>
            <a:endParaRPr lang="en-US" sz="2000" b="0" dirty="0" smtClean="0">
              <a:solidFill>
                <a:schemeClr val="tx1"/>
              </a:solidFill>
            </a:endParaRPr>
          </a:p>
          <a:p>
            <a:pPr algn="just">
              <a:buFont typeface="Wingdings" pitchFamily="2" charset="2"/>
              <a:buChar char="v"/>
            </a:pPr>
            <a:r>
              <a:rPr lang="en-US" sz="2000" b="0" dirty="0" smtClean="0">
                <a:solidFill>
                  <a:schemeClr val="tx1"/>
                </a:solidFill>
              </a:rPr>
              <a:t>Needs lots of space as efficiency is not 100% </a:t>
            </a:r>
            <a:r>
              <a:rPr lang="en-US" sz="2000" b="0" dirty="0" smtClean="0">
                <a:solidFill>
                  <a:schemeClr val="tx1"/>
                </a:solidFill>
              </a:rPr>
              <a:t>yet.</a:t>
            </a:r>
            <a:endParaRPr lang="en-US" sz="2000" b="0" dirty="0" smtClean="0">
              <a:solidFill>
                <a:schemeClr val="tx1"/>
              </a:solidFill>
            </a:endParaRPr>
          </a:p>
          <a:p>
            <a:pPr algn="just">
              <a:buFont typeface="Wingdings" pitchFamily="2" charset="2"/>
              <a:buChar char="v"/>
            </a:pPr>
            <a:r>
              <a:rPr lang="en-US" sz="2000" b="0" dirty="0" smtClean="0">
                <a:solidFill>
                  <a:schemeClr val="tx1"/>
                </a:solidFill>
              </a:rPr>
              <a:t>Lower production in the winter </a:t>
            </a:r>
            <a:r>
              <a:rPr lang="en-US" sz="2000" b="0" dirty="0" smtClean="0">
                <a:solidFill>
                  <a:schemeClr val="tx1"/>
                </a:solidFill>
              </a:rPr>
              <a:t>months.</a:t>
            </a:r>
            <a:endParaRPr lang="en-US" sz="2000" b="0" dirty="0" smtClean="0">
              <a:solidFill>
                <a:schemeClr val="tx1"/>
              </a:solidFill>
            </a:endParaRPr>
          </a:p>
          <a:p>
            <a:pPr algn="just">
              <a:buFont typeface="Wingdings" pitchFamily="2" charset="2"/>
              <a:buChar char="v"/>
            </a:pPr>
            <a:r>
              <a:rPr lang="en-US" sz="2000" b="0" dirty="0" smtClean="0">
                <a:solidFill>
                  <a:schemeClr val="tx1"/>
                </a:solidFill>
              </a:rPr>
              <a:t>Cloudy days do not produce much </a:t>
            </a:r>
            <a:r>
              <a:rPr lang="en-US" sz="2000" b="0" dirty="0" smtClean="0">
                <a:solidFill>
                  <a:schemeClr val="tx1"/>
                </a:solidFill>
              </a:rPr>
              <a:t>energy.</a:t>
            </a:r>
            <a:endParaRPr lang="en-US" sz="2000" b="0" dirty="0" smtClean="0">
              <a:solidFill>
                <a:schemeClr val="tx1"/>
              </a:solidFill>
            </a:endParaRPr>
          </a:p>
          <a:p>
            <a:pPr lvl="0" algn="just">
              <a:buFont typeface="Wingdings" pitchFamily="2" charset="2"/>
              <a:buChar char="v"/>
            </a:pPr>
            <a:endParaRPr lang="en-US" sz="1600" dirty="0" smtClean="0">
              <a:solidFill>
                <a:schemeClr val="tx1"/>
              </a:solidFill>
            </a:endParaRPr>
          </a:p>
          <a:p>
            <a:pPr algn="just">
              <a:buFont typeface="Wingdings" pitchFamily="2" charset="2"/>
              <a:buChar char="v"/>
            </a:pPr>
            <a:endParaRPr lang="en-US" sz="1600" dirty="0" smtClean="0">
              <a:solidFill>
                <a:schemeClr val="tx1"/>
              </a:solidFill>
            </a:endParaRPr>
          </a:p>
          <a:p>
            <a:pPr lvl="1" algn="just">
              <a:buFont typeface="Wingdings" pitchFamily="2" charset="2"/>
              <a:buChar char="v"/>
            </a:pPr>
            <a:endParaRPr lang="en-US" sz="1900" dirty="0" smtClean="0">
              <a:solidFill>
                <a:schemeClr val="tx1"/>
              </a:solidFill>
            </a:endParaRPr>
          </a:p>
          <a:p>
            <a:pPr algn="just">
              <a:buFont typeface="Wingdings" pitchFamily="2" charset="2"/>
              <a:buChar char="v"/>
            </a:pPr>
            <a:endParaRPr lang="en-US" sz="1600" dirty="0" smtClean="0">
              <a:solidFill>
                <a:schemeClr val="tx1"/>
              </a:solidFill>
            </a:endParaRPr>
          </a:p>
          <a:p>
            <a:pPr algn="r"/>
            <a:endParaRPr lang="en-US" sz="1600" dirty="0" smtClean="0">
              <a:solidFill>
                <a:schemeClr val="tx1"/>
              </a:solidFill>
              <a:latin typeface="Times New Roman" pitchFamily="18" charset="0"/>
              <a:cs typeface="Times New Roman" pitchFamily="18" charset="0"/>
            </a:endParaRPr>
          </a:p>
          <a:p>
            <a:pPr algn="r"/>
            <a:r>
              <a:rPr lang="en-US" sz="1600" dirty="0" smtClean="0">
                <a:solidFill>
                  <a:schemeClr val="tx1"/>
                </a:solidFill>
                <a:latin typeface="Times New Roman" pitchFamily="18" charset="0"/>
                <a:cs typeface="Times New Roman" pitchFamily="18" charset="0"/>
              </a:rPr>
              <a:t>http</a:t>
            </a:r>
            <a:r>
              <a:rPr lang="en-US" sz="1600" dirty="0" smtClean="0">
                <a:solidFill>
                  <a:schemeClr val="tx1"/>
                </a:solidFill>
                <a:latin typeface="Times New Roman" pitchFamily="18" charset="0"/>
                <a:cs typeface="Times New Roman" pitchFamily="18" charset="0"/>
              </a:rPr>
              <a:t>://hemgreenenergy.in/</a:t>
            </a:r>
            <a:r>
              <a:rPr lang="en-US" sz="1600" dirty="0" smtClean="0">
                <a:latin typeface="Times New Roman" pitchFamily="18" charset="0"/>
                <a:cs typeface="Times New Roman" pitchFamily="18" charset="0"/>
              </a:rPr>
              <a:t> </a:t>
            </a:r>
          </a:p>
          <a:p>
            <a:pPr algn="just">
              <a:buFont typeface="Courier New" pitchFamily="49" charset="0"/>
              <a:buChar char="o"/>
            </a:pPr>
            <a:endParaRPr lang="en-US" sz="2800" dirty="0" smtClean="0">
              <a:solidFill>
                <a:schemeClr val="tx1"/>
              </a:solidFill>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p:txBody>
      </p:sp>
      <p:sp>
        <p:nvSpPr>
          <p:cNvPr id="9" name="Rounded Rectangle 8"/>
          <p:cNvSpPr/>
          <p:nvPr/>
        </p:nvSpPr>
        <p:spPr>
          <a:xfrm>
            <a:off x="2209800" y="838200"/>
            <a:ext cx="4572000" cy="914400"/>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2800" dirty="0" smtClean="0"/>
              <a:t>Dis-Advantages</a:t>
            </a:r>
            <a:endParaRPr lang="en-US" sz="2800" dirty="0">
              <a:solidFill>
                <a:schemeClr val="bg1">
                  <a:lumMod val="85000"/>
                  <a:lumOff val="15000"/>
                </a:schemeClr>
              </a:solidFill>
            </a:endParaRPr>
          </a:p>
        </p:txBody>
      </p:sp>
      <p:pic>
        <p:nvPicPr>
          <p:cNvPr id="7" name="Picture 3"/>
          <p:cNvPicPr>
            <a:picLocks noChangeAspect="1" noChangeArrowheads="1"/>
          </p:cNvPicPr>
          <p:nvPr/>
        </p:nvPicPr>
        <p:blipFill>
          <a:blip r:embed="rId2"/>
          <a:srcRect/>
          <a:stretch>
            <a:fillRect/>
          </a:stretch>
        </p:blipFill>
        <p:spPr bwMode="auto">
          <a:xfrm>
            <a:off x="7543800" y="152400"/>
            <a:ext cx="1447800" cy="990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752600" y="0"/>
            <a:ext cx="6172200" cy="6553200"/>
          </a:xfrm>
        </p:spPr>
        <p:txBody>
          <a:bodyPr>
            <a:normAutofit lnSpcReduction="10000"/>
          </a:bodyPr>
          <a:lstStyle/>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solidFill>
                <a:schemeClr val="tx1"/>
              </a:solidFill>
              <a:latin typeface="Times New Roman" pitchFamily="18" charset="0"/>
              <a:cs typeface="Times New Roman" pitchFamily="18" charset="0"/>
            </a:endParaRPr>
          </a:p>
          <a:p>
            <a:pPr algn="just"/>
            <a:endParaRPr lang="en-US" dirty="0" smtClean="0">
              <a:solidFill>
                <a:schemeClr val="tx1"/>
              </a:solidFill>
              <a:latin typeface="Times New Roman" pitchFamily="18" charset="0"/>
              <a:cs typeface="Times New Roman" pitchFamily="18" charset="0"/>
            </a:endParaRPr>
          </a:p>
          <a:p>
            <a:pPr algn="just"/>
            <a:endParaRPr lang="en-US" dirty="0" smtClean="0">
              <a:solidFill>
                <a:schemeClr val="tx1"/>
              </a:solidFill>
              <a:latin typeface="Times New Roman" pitchFamily="18" charset="0"/>
              <a:cs typeface="Times New Roman" pitchFamily="18" charset="0"/>
            </a:endParaRPr>
          </a:p>
          <a:p>
            <a:pPr algn="just"/>
            <a:endParaRPr lang="en-US" dirty="0" smtClean="0">
              <a:solidFill>
                <a:schemeClr val="tx1"/>
              </a:solidFill>
              <a:latin typeface="Times New Roman" pitchFamily="18" charset="0"/>
              <a:cs typeface="Times New Roman" pitchFamily="18" charset="0"/>
            </a:endParaRPr>
          </a:p>
          <a:p>
            <a:pPr lvl="0">
              <a:buFont typeface="Courier New" pitchFamily="49" charset="0"/>
              <a:buChar char="o"/>
            </a:pPr>
            <a:r>
              <a:rPr lang="en-US" sz="2400" b="0" dirty="0" smtClean="0">
                <a:solidFill>
                  <a:schemeClr val="tx1"/>
                </a:solidFill>
              </a:rPr>
              <a:t>Solar Water Heating </a:t>
            </a:r>
          </a:p>
          <a:p>
            <a:pPr lvl="0">
              <a:buFont typeface="Courier New" pitchFamily="49" charset="0"/>
              <a:buChar char="o"/>
            </a:pPr>
            <a:r>
              <a:rPr lang="en-US" sz="2400" b="0" dirty="0" smtClean="0">
                <a:solidFill>
                  <a:schemeClr val="tx1"/>
                </a:solidFill>
              </a:rPr>
              <a:t>Solar Pumping </a:t>
            </a:r>
          </a:p>
          <a:p>
            <a:pPr lvl="0">
              <a:buFont typeface="Courier New" pitchFamily="49" charset="0"/>
              <a:buChar char="o"/>
            </a:pPr>
            <a:r>
              <a:rPr lang="en-US" sz="2400" b="0" dirty="0" smtClean="0">
                <a:solidFill>
                  <a:schemeClr val="tx1"/>
                </a:solidFill>
              </a:rPr>
              <a:t>Solar Green Houses</a:t>
            </a:r>
          </a:p>
          <a:p>
            <a:pPr lvl="0">
              <a:buFont typeface="Courier New" pitchFamily="49" charset="0"/>
              <a:buChar char="o"/>
            </a:pPr>
            <a:r>
              <a:rPr lang="en-US" sz="2400" b="0" dirty="0" smtClean="0">
                <a:solidFill>
                  <a:schemeClr val="tx1"/>
                </a:solidFill>
              </a:rPr>
              <a:t>Solar Thermal Power Production</a:t>
            </a:r>
          </a:p>
          <a:p>
            <a:pPr lvl="0">
              <a:buFont typeface="Courier New" pitchFamily="49" charset="0"/>
              <a:buChar char="o"/>
            </a:pPr>
            <a:r>
              <a:rPr lang="en-US" sz="2400" b="0" dirty="0" smtClean="0">
                <a:solidFill>
                  <a:schemeClr val="tx1"/>
                </a:solidFill>
              </a:rPr>
              <a:t>Solar Electric Power Generation</a:t>
            </a:r>
          </a:p>
          <a:p>
            <a:pPr lvl="0">
              <a:buFont typeface="Courier New" pitchFamily="49" charset="0"/>
              <a:buChar char="o"/>
            </a:pPr>
            <a:endParaRPr lang="en-US" sz="1400" dirty="0" smtClean="0">
              <a:solidFill>
                <a:schemeClr val="tx1"/>
              </a:solidFill>
            </a:endParaRPr>
          </a:p>
          <a:p>
            <a:pPr lvl="0"/>
            <a:endParaRPr lang="en-US" sz="1400" dirty="0" smtClean="0">
              <a:solidFill>
                <a:schemeClr val="tx1"/>
              </a:solidFill>
            </a:endParaRPr>
          </a:p>
          <a:p>
            <a:pPr lvl="0" algn="r"/>
            <a:endParaRPr lang="en-US" sz="1400" dirty="0" smtClean="0">
              <a:solidFill>
                <a:schemeClr val="tx1"/>
              </a:solidFill>
            </a:endParaRPr>
          </a:p>
          <a:p>
            <a:pPr lvl="0" algn="r"/>
            <a:endParaRPr lang="en-US" sz="1400" dirty="0" smtClean="0">
              <a:solidFill>
                <a:schemeClr val="tx1"/>
              </a:solidFill>
            </a:endParaRPr>
          </a:p>
          <a:p>
            <a:pPr lvl="0" algn="r"/>
            <a:endParaRPr lang="en-US" sz="1400" dirty="0" smtClean="0">
              <a:solidFill>
                <a:schemeClr val="tx1"/>
              </a:solidFill>
            </a:endParaRPr>
          </a:p>
          <a:p>
            <a:pPr lvl="0" algn="r"/>
            <a:r>
              <a:rPr lang="en-US" sz="1400" dirty="0" smtClean="0">
                <a:solidFill>
                  <a:schemeClr val="tx1"/>
                </a:solidFill>
              </a:rPr>
              <a:t>http</a:t>
            </a:r>
            <a:r>
              <a:rPr lang="en-US" sz="1400" dirty="0" smtClean="0">
                <a:solidFill>
                  <a:schemeClr val="tx1"/>
                </a:solidFill>
              </a:rPr>
              <a:t>://hemgreenenergy.in/</a:t>
            </a:r>
            <a:r>
              <a:rPr lang="en-US" sz="2400" dirty="0" smtClean="0"/>
              <a:t> </a:t>
            </a:r>
          </a:p>
          <a:p>
            <a:pPr lvl="0">
              <a:buFont typeface="Courier New" pitchFamily="49" charset="0"/>
              <a:buChar char="o"/>
            </a:pPr>
            <a:endParaRPr lang="en-US" sz="2400" dirty="0" smtClean="0"/>
          </a:p>
          <a:p>
            <a:pPr>
              <a:buFont typeface="Courier New" pitchFamily="49" charset="0"/>
              <a:buChar char="o"/>
            </a:pPr>
            <a:endParaRPr lang="en-US" sz="2400" dirty="0" smtClean="0"/>
          </a:p>
          <a:p>
            <a:pPr lvl="0">
              <a:buFont typeface="Courier New" pitchFamily="49" charset="0"/>
              <a:buChar char="o"/>
            </a:pPr>
            <a:endParaRPr lang="en-US" sz="2400" dirty="0" smtClean="0"/>
          </a:p>
          <a:p>
            <a:pPr>
              <a:buFont typeface="Courier New" pitchFamily="49" charset="0"/>
              <a:buChar char="o"/>
            </a:pPr>
            <a:endParaRPr lang="en-US" sz="2400" dirty="0" smtClean="0"/>
          </a:p>
          <a:p>
            <a:pPr lvl="0">
              <a:buFont typeface="Courier New" pitchFamily="49" charset="0"/>
              <a:buChar char="o"/>
            </a:pPr>
            <a:endParaRPr lang="en-US" sz="2400" b="0" dirty="0" smtClean="0"/>
          </a:p>
          <a:p>
            <a:pPr lvl="0"/>
            <a:endParaRPr lang="en-US" sz="2400" dirty="0" smtClean="0"/>
          </a:p>
          <a:p>
            <a:pPr algn="just"/>
            <a:endParaRPr lang="en-US" sz="2400" b="0" dirty="0" smtClean="0"/>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p:txBody>
      </p:sp>
      <p:sp>
        <p:nvSpPr>
          <p:cNvPr id="9" name="Rounded Rectangle 8"/>
          <p:cNvSpPr/>
          <p:nvPr/>
        </p:nvSpPr>
        <p:spPr>
          <a:xfrm>
            <a:off x="2209800" y="838200"/>
            <a:ext cx="4572000" cy="914400"/>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2800" dirty="0" smtClean="0"/>
              <a:t>Applications</a:t>
            </a:r>
            <a:endParaRPr lang="en-US" sz="2800" dirty="0">
              <a:solidFill>
                <a:schemeClr val="bg1">
                  <a:lumMod val="85000"/>
                  <a:lumOff val="15000"/>
                </a:schemeClr>
              </a:solidFill>
            </a:endParaRPr>
          </a:p>
        </p:txBody>
      </p:sp>
      <p:pic>
        <p:nvPicPr>
          <p:cNvPr id="7" name="Picture 3"/>
          <p:cNvPicPr>
            <a:picLocks noChangeAspect="1" noChangeArrowheads="1"/>
          </p:cNvPicPr>
          <p:nvPr/>
        </p:nvPicPr>
        <p:blipFill>
          <a:blip r:embed="rId2"/>
          <a:srcRect/>
          <a:stretch>
            <a:fillRect/>
          </a:stretch>
        </p:blipFill>
        <p:spPr bwMode="auto">
          <a:xfrm>
            <a:off x="7543800" y="152400"/>
            <a:ext cx="1447800" cy="990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143000" y="457200"/>
            <a:ext cx="6781800" cy="5638800"/>
          </a:xfrm>
        </p:spPr>
        <p:txBody>
          <a:bodyPr>
            <a:normAutofit/>
          </a:bodyPr>
          <a:lstStyle/>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sz="2400" b="0" dirty="0" smtClean="0"/>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p:txBody>
      </p:sp>
      <p:pic>
        <p:nvPicPr>
          <p:cNvPr id="7" name="Picture 3"/>
          <p:cNvPicPr>
            <a:picLocks noChangeAspect="1" noChangeArrowheads="1"/>
          </p:cNvPicPr>
          <p:nvPr/>
        </p:nvPicPr>
        <p:blipFill>
          <a:blip r:embed="rId2"/>
          <a:srcRect/>
          <a:stretch>
            <a:fillRect/>
          </a:stretch>
        </p:blipFill>
        <p:spPr bwMode="auto">
          <a:xfrm>
            <a:off x="7543800" y="152400"/>
            <a:ext cx="1447800" cy="990600"/>
          </a:xfrm>
          <a:prstGeom prst="rect">
            <a:avLst/>
          </a:prstGeom>
          <a:noFill/>
          <a:ln w="9525">
            <a:noFill/>
            <a:miter lim="800000"/>
            <a:headEnd/>
            <a:tailEnd/>
          </a:ln>
          <a:effectLst/>
        </p:spPr>
      </p:pic>
      <p:sp>
        <p:nvSpPr>
          <p:cNvPr id="8" name="Rectangle 7"/>
          <p:cNvSpPr/>
          <p:nvPr/>
        </p:nvSpPr>
        <p:spPr>
          <a:xfrm>
            <a:off x="6244106" y="6096000"/>
            <a:ext cx="2640466" cy="307777"/>
          </a:xfrm>
          <a:prstGeom prst="rect">
            <a:avLst/>
          </a:prstGeom>
        </p:spPr>
        <p:txBody>
          <a:bodyPr wrap="none">
            <a:spAutoFit/>
          </a:bodyPr>
          <a:lstStyle/>
          <a:p>
            <a:pPr algn="r"/>
            <a:r>
              <a:rPr lang="en-US" sz="1400" b="1" dirty="0" smtClean="0"/>
              <a:t>http://hemgreenenergy.in/ </a:t>
            </a:r>
          </a:p>
        </p:txBody>
      </p:sp>
      <p:pic>
        <p:nvPicPr>
          <p:cNvPr id="1026" name="Picture 2" descr="E:\Cloud Console\hemgreen\ppt image\soalr power generstion system.jpg"/>
          <p:cNvPicPr>
            <a:picLocks noChangeAspect="1" noChangeArrowheads="1"/>
          </p:cNvPicPr>
          <p:nvPr/>
        </p:nvPicPr>
        <p:blipFill>
          <a:blip r:embed="rId3"/>
          <a:srcRect/>
          <a:stretch>
            <a:fillRect/>
          </a:stretch>
        </p:blipFill>
        <p:spPr bwMode="auto">
          <a:xfrm>
            <a:off x="304800" y="609600"/>
            <a:ext cx="4495800" cy="2743200"/>
          </a:xfrm>
          <a:prstGeom prst="rect">
            <a:avLst/>
          </a:prstGeom>
          <a:noFill/>
        </p:spPr>
      </p:pic>
      <p:pic>
        <p:nvPicPr>
          <p:cNvPr id="1027" name="Picture 3" descr="E:\Cloud Console\hemgreen\ppt image\solar power generation system(1).jpg"/>
          <p:cNvPicPr>
            <a:picLocks noChangeAspect="1" noChangeArrowheads="1"/>
          </p:cNvPicPr>
          <p:nvPr/>
        </p:nvPicPr>
        <p:blipFill>
          <a:blip r:embed="rId4"/>
          <a:srcRect/>
          <a:stretch>
            <a:fillRect/>
          </a:stretch>
        </p:blipFill>
        <p:spPr bwMode="auto">
          <a:xfrm>
            <a:off x="4114800" y="3429000"/>
            <a:ext cx="4800600" cy="2486025"/>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0"/>
            <a:ext cx="9144000" cy="6248400"/>
          </a:xfrm>
        </p:spPr>
        <p:txBody>
          <a:bodyPr>
            <a:normAutofit lnSpcReduction="10000"/>
          </a:bodyPr>
          <a:lstStyle/>
          <a:p>
            <a:pPr algn="l"/>
            <a:r>
              <a:rPr lang="en-US" dirty="0" smtClean="0"/>
              <a:t>                      </a:t>
            </a:r>
          </a:p>
          <a:p>
            <a:pPr algn="l"/>
            <a:endParaRPr lang="en-US" dirty="0" smtClean="0"/>
          </a:p>
          <a:p>
            <a:pPr algn="l"/>
            <a:endParaRPr lang="en-US" dirty="0" smtClean="0"/>
          </a:p>
          <a:p>
            <a:pPr algn="l"/>
            <a:endParaRPr lang="en-US" dirty="0" smtClean="0"/>
          </a:p>
          <a:p>
            <a:pPr algn="l"/>
            <a:endParaRPr lang="en-US" dirty="0" smtClean="0"/>
          </a:p>
          <a:p>
            <a:pPr algn="l"/>
            <a:endParaRPr lang="en-US" dirty="0" smtClean="0"/>
          </a:p>
          <a:p>
            <a:pPr algn="l"/>
            <a:r>
              <a:rPr lang="en-US" dirty="0" smtClean="0">
                <a:solidFill>
                  <a:schemeClr val="tx1"/>
                </a:solidFill>
              </a:rPr>
              <a:t>   	             Address                                                                Call us</a:t>
            </a:r>
          </a:p>
          <a:p>
            <a:r>
              <a:rPr lang="en-US" dirty="0" smtClean="0">
                <a:solidFill>
                  <a:schemeClr val="tx1"/>
                </a:solidFill>
              </a:rPr>
              <a:t>     </a:t>
            </a:r>
            <a:r>
              <a:rPr lang="en-US" dirty="0" smtClean="0">
                <a:solidFill>
                  <a:schemeClr val="tx1"/>
                </a:solidFill>
              </a:rPr>
              <a:t>          </a:t>
            </a:r>
            <a:r>
              <a:rPr lang="en-US" dirty="0" smtClean="0">
                <a:solidFill>
                  <a:schemeClr val="tx1"/>
                </a:solidFill>
              </a:rPr>
              <a:t>Mr. </a:t>
            </a:r>
            <a:r>
              <a:rPr lang="en-US" dirty="0" err="1" smtClean="0">
                <a:solidFill>
                  <a:schemeClr val="tx1"/>
                </a:solidFill>
              </a:rPr>
              <a:t>Piyush</a:t>
            </a:r>
            <a:r>
              <a:rPr lang="en-US" dirty="0" smtClean="0">
                <a:solidFill>
                  <a:schemeClr val="tx1"/>
                </a:solidFill>
              </a:rPr>
              <a:t> </a:t>
            </a:r>
            <a:r>
              <a:rPr lang="en-US" dirty="0" err="1" smtClean="0">
                <a:solidFill>
                  <a:schemeClr val="tx1"/>
                </a:solidFill>
              </a:rPr>
              <a:t>Bagrecha</a:t>
            </a:r>
            <a:r>
              <a:rPr lang="en-US" dirty="0" smtClean="0">
                <a:solidFill>
                  <a:schemeClr val="tx1"/>
                </a:solidFill>
              </a:rPr>
              <a:t>		                    </a:t>
            </a:r>
            <a:r>
              <a:rPr lang="en-US" dirty="0" smtClean="0">
                <a:solidFill>
                  <a:schemeClr val="tx1"/>
                </a:solidFill>
              </a:rPr>
              <a:t>Mobile: +</a:t>
            </a:r>
            <a:r>
              <a:rPr lang="en-US" dirty="0" smtClean="0">
                <a:solidFill>
                  <a:schemeClr val="tx1"/>
                </a:solidFill>
              </a:rPr>
              <a:t>91-8390678886 </a:t>
            </a:r>
          </a:p>
          <a:p>
            <a:r>
              <a:rPr lang="en-US" dirty="0" smtClean="0">
                <a:solidFill>
                  <a:schemeClr val="tx1"/>
                </a:solidFill>
              </a:rPr>
              <a:t>            Hem Green Energy Solution</a:t>
            </a:r>
          </a:p>
          <a:p>
            <a:r>
              <a:rPr lang="en-US" dirty="0" smtClean="0">
                <a:solidFill>
                  <a:schemeClr val="tx1"/>
                </a:solidFill>
              </a:rPr>
              <a:t> </a:t>
            </a:r>
            <a:r>
              <a:rPr lang="en-US" dirty="0" smtClean="0">
                <a:solidFill>
                  <a:schemeClr val="tx1"/>
                </a:solidFill>
              </a:rPr>
              <a:t>   Shop No.2 ,</a:t>
            </a:r>
            <a:r>
              <a:rPr lang="en-US" dirty="0" err="1" smtClean="0">
                <a:solidFill>
                  <a:schemeClr val="tx1"/>
                </a:solidFill>
              </a:rPr>
              <a:t>Sainagar</a:t>
            </a:r>
            <a:r>
              <a:rPr lang="en-US" dirty="0" smtClean="0">
                <a:solidFill>
                  <a:schemeClr val="tx1"/>
                </a:solidFill>
              </a:rPr>
              <a:t>, S. No. 61/5b,Lane</a:t>
            </a:r>
          </a:p>
          <a:p>
            <a:r>
              <a:rPr lang="en-US" dirty="0" smtClean="0">
                <a:solidFill>
                  <a:schemeClr val="tx1"/>
                </a:solidFill>
              </a:rPr>
              <a:t> No. 11, </a:t>
            </a:r>
            <a:r>
              <a:rPr lang="en-US" dirty="0" err="1" smtClean="0">
                <a:solidFill>
                  <a:schemeClr val="tx1"/>
                </a:solidFill>
              </a:rPr>
              <a:t>Kondhava</a:t>
            </a:r>
            <a:r>
              <a:rPr lang="en-US" dirty="0" smtClean="0">
                <a:solidFill>
                  <a:schemeClr val="tx1"/>
                </a:solidFill>
              </a:rPr>
              <a:t> </a:t>
            </a:r>
            <a:r>
              <a:rPr lang="en-US" dirty="0" err="1" smtClean="0">
                <a:solidFill>
                  <a:schemeClr val="tx1"/>
                </a:solidFill>
              </a:rPr>
              <a:t>Bk,Pune</a:t>
            </a:r>
            <a:r>
              <a:rPr lang="en-US" dirty="0" smtClean="0">
                <a:solidFill>
                  <a:schemeClr val="tx1"/>
                </a:solidFill>
              </a:rPr>
              <a:t>, Maharashtra ,411048</a:t>
            </a:r>
            <a:endParaRPr lang="en-US" dirty="0" smtClean="0">
              <a:solidFill>
                <a:schemeClr val="tx1"/>
              </a:solidFill>
            </a:endParaRPr>
          </a:p>
          <a:p>
            <a:pPr algn="l"/>
            <a:r>
              <a:rPr lang="en-US" dirty="0" smtClean="0">
                <a:solidFill>
                  <a:schemeClr val="tx1"/>
                </a:solidFill>
              </a:rPr>
              <a:t>        </a:t>
            </a:r>
          </a:p>
          <a:p>
            <a:pPr algn="l"/>
            <a:r>
              <a:rPr lang="en-US" dirty="0" smtClean="0">
                <a:solidFill>
                  <a:schemeClr val="tx1"/>
                </a:solidFill>
              </a:rPr>
              <a:t>		  </a:t>
            </a:r>
            <a:r>
              <a:rPr lang="en-US" dirty="0" smtClean="0">
                <a:solidFill>
                  <a:schemeClr val="tx1"/>
                </a:solidFill>
              </a:rPr>
              <a:t>														     Email</a:t>
            </a:r>
            <a:endParaRPr lang="en-US" dirty="0" smtClean="0">
              <a:solidFill>
                <a:schemeClr val="tx1"/>
              </a:solidFill>
            </a:endParaRPr>
          </a:p>
          <a:p>
            <a:r>
              <a:rPr lang="en-US" dirty="0" smtClean="0">
                <a:solidFill>
                  <a:schemeClr val="tx1"/>
                </a:solidFill>
              </a:rPr>
              <a:t>	</a:t>
            </a:r>
            <a:r>
              <a:rPr lang="en-US" dirty="0" smtClean="0">
                <a:solidFill>
                  <a:schemeClr val="tx1"/>
                </a:solidFill>
              </a:rPr>
              <a:t>					hemgreenenrgy@gmail.com</a:t>
            </a:r>
            <a:endParaRPr lang="en-US" dirty="0" smtClean="0">
              <a:solidFill>
                <a:schemeClr val="tx1"/>
              </a:solidFill>
            </a:endParaRPr>
          </a:p>
          <a:p>
            <a:r>
              <a:rPr lang="en-US" dirty="0" smtClean="0">
                <a:solidFill>
                  <a:schemeClr val="tx1"/>
                </a:solidFill>
              </a:rPr>
              <a:t>	</a:t>
            </a:r>
            <a:endParaRPr lang="en-US" dirty="0" smtClean="0">
              <a:solidFill>
                <a:schemeClr val="tx1"/>
              </a:solidFill>
            </a:endParaRPr>
          </a:p>
          <a:p>
            <a:pPr algn="r"/>
            <a:endParaRPr lang="en-US" sz="1600" dirty="0" smtClean="0">
              <a:solidFill>
                <a:schemeClr val="tx1"/>
              </a:solidFill>
            </a:endParaRPr>
          </a:p>
          <a:p>
            <a:pPr algn="r"/>
            <a:endParaRPr lang="en-US" sz="1600" dirty="0" smtClean="0">
              <a:solidFill>
                <a:schemeClr val="tx1"/>
              </a:solidFill>
            </a:endParaRPr>
          </a:p>
          <a:p>
            <a:pPr algn="r"/>
            <a:r>
              <a:rPr lang="en-US" sz="1600" dirty="0" smtClean="0">
                <a:solidFill>
                  <a:schemeClr val="tx1"/>
                </a:solidFill>
              </a:rPr>
              <a:t>http://hemgreenenergy.in/</a:t>
            </a:r>
            <a:r>
              <a:rPr lang="en-US" sz="1600" dirty="0" smtClean="0"/>
              <a:t> </a:t>
            </a:r>
          </a:p>
          <a:p>
            <a:endParaRPr lang="en-US" dirty="0" smtClean="0">
              <a:solidFill>
                <a:schemeClr val="tx1"/>
              </a:solidFill>
            </a:endParaRPr>
          </a:p>
          <a:p>
            <a:pPr algn="l"/>
            <a:endParaRPr lang="en-US" dirty="0" smtClean="0">
              <a:solidFill>
                <a:schemeClr val="tx1"/>
              </a:solidFill>
            </a:endParaRPr>
          </a:p>
          <a:p>
            <a:endParaRPr lang="en-US" dirty="0" smtClean="0"/>
          </a:p>
        </p:txBody>
      </p:sp>
      <p:sp>
        <p:nvSpPr>
          <p:cNvPr id="7" name="Rounded Rectangle 6"/>
          <p:cNvSpPr/>
          <p:nvPr/>
        </p:nvSpPr>
        <p:spPr>
          <a:xfrm>
            <a:off x="2667000" y="838200"/>
            <a:ext cx="3352800" cy="685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solidFill>
                  <a:schemeClr val="bg1">
                    <a:lumMod val="85000"/>
                    <a:lumOff val="15000"/>
                  </a:schemeClr>
                </a:solidFill>
              </a:rPr>
              <a:t>Contact Details</a:t>
            </a:r>
            <a:endParaRPr lang="en-US" sz="2800" dirty="0">
              <a:solidFill>
                <a:schemeClr val="bg1">
                  <a:lumMod val="85000"/>
                  <a:lumOff val="15000"/>
                </a:schemeClr>
              </a:solidFill>
            </a:endParaRPr>
          </a:p>
        </p:txBody>
      </p:sp>
      <p:pic>
        <p:nvPicPr>
          <p:cNvPr id="8" name="Picture 3"/>
          <p:cNvPicPr>
            <a:picLocks noChangeAspect="1" noChangeArrowheads="1"/>
          </p:cNvPicPr>
          <p:nvPr/>
        </p:nvPicPr>
        <p:blipFill>
          <a:blip r:embed="rId2"/>
          <a:srcRect/>
          <a:stretch>
            <a:fillRect/>
          </a:stretch>
        </p:blipFill>
        <p:spPr bwMode="auto">
          <a:xfrm>
            <a:off x="7543800" y="152400"/>
            <a:ext cx="1447800" cy="990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143000" y="457200"/>
            <a:ext cx="6781800" cy="5638800"/>
          </a:xfrm>
        </p:spPr>
        <p:txBody>
          <a:bodyPr>
            <a:normAutofit/>
          </a:bodyPr>
          <a:lstStyle/>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sz="2400" b="0" dirty="0" smtClean="0"/>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p:txBody>
      </p:sp>
      <p:pic>
        <p:nvPicPr>
          <p:cNvPr id="2050" name="Picture 2" descr="E:\Cloud Console\Quantum\ppt1\thank you.png">
            <a:hlinkClick r:id="rId2"/>
          </p:cNvPr>
          <p:cNvPicPr>
            <a:picLocks noChangeAspect="1" noChangeArrowheads="1"/>
          </p:cNvPicPr>
          <p:nvPr/>
        </p:nvPicPr>
        <p:blipFill>
          <a:blip r:embed="rId3"/>
          <a:srcRect/>
          <a:stretch>
            <a:fillRect/>
          </a:stretch>
        </p:blipFill>
        <p:spPr bwMode="auto">
          <a:xfrm>
            <a:off x="2286000" y="2057400"/>
            <a:ext cx="5320175" cy="2989262"/>
          </a:xfrm>
          <a:prstGeom prst="rect">
            <a:avLst/>
          </a:prstGeom>
          <a:noFill/>
        </p:spPr>
      </p:pic>
      <p:pic>
        <p:nvPicPr>
          <p:cNvPr id="7" name="Picture 3"/>
          <p:cNvPicPr>
            <a:picLocks noChangeAspect="1" noChangeArrowheads="1"/>
          </p:cNvPicPr>
          <p:nvPr/>
        </p:nvPicPr>
        <p:blipFill>
          <a:blip r:embed="rId4"/>
          <a:srcRect/>
          <a:stretch>
            <a:fillRect/>
          </a:stretch>
        </p:blipFill>
        <p:spPr bwMode="auto">
          <a:xfrm>
            <a:off x="7543800" y="152400"/>
            <a:ext cx="1447800" cy="990600"/>
          </a:xfrm>
          <a:prstGeom prst="rect">
            <a:avLst/>
          </a:prstGeom>
          <a:noFill/>
          <a:ln w="9525">
            <a:noFill/>
            <a:miter lim="800000"/>
            <a:headEnd/>
            <a:tailEnd/>
          </a:ln>
          <a:effectLst/>
        </p:spPr>
      </p:pic>
      <p:sp>
        <p:nvSpPr>
          <p:cNvPr id="8" name="Rectangle 7"/>
          <p:cNvSpPr/>
          <p:nvPr/>
        </p:nvSpPr>
        <p:spPr>
          <a:xfrm>
            <a:off x="6167906" y="6248400"/>
            <a:ext cx="2640466" cy="307777"/>
          </a:xfrm>
          <a:prstGeom prst="rect">
            <a:avLst/>
          </a:prstGeom>
        </p:spPr>
        <p:txBody>
          <a:bodyPr wrap="none">
            <a:spAutoFit/>
          </a:bodyPr>
          <a:lstStyle/>
          <a:p>
            <a:pPr algn="r"/>
            <a:r>
              <a:rPr lang="en-US" sz="1400" b="1" dirty="0" smtClean="0"/>
              <a:t>http://hemgreenenergy.in/ </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360</TotalTime>
  <Words>92</Words>
  <Application>Microsoft Office PowerPoint</Application>
  <PresentationFormat>On-screen Show (4:3)</PresentationFormat>
  <Paragraphs>164</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Oriel</vt:lpstr>
      <vt:lpstr>Slide 1</vt:lpstr>
      <vt:lpstr>Slide 2</vt:lpstr>
      <vt:lpstr>Slide 3</vt:lpstr>
      <vt:lpstr>Slide 4</vt:lpstr>
      <vt:lpstr>Slide 5</vt:lpstr>
      <vt:lpstr>Slide 6</vt:lpstr>
      <vt:lpstr>Slide 7</vt:lpstr>
      <vt:lpstr>Slide 8</vt:lpstr>
      <vt:lpstr>Slide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https://quantumepoxy.co.in/</dc:title>
  <dc:creator>ADMIN</dc:creator>
  <cp:lastModifiedBy>ADMIN</cp:lastModifiedBy>
  <cp:revision>11</cp:revision>
  <dcterms:created xsi:type="dcterms:W3CDTF">2019-01-29T13:47:28Z</dcterms:created>
  <dcterms:modified xsi:type="dcterms:W3CDTF">2019-03-26T18:27:46Z</dcterms:modified>
</cp:coreProperties>
</file>