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46" r:id="rId3"/>
    <p:sldId id="1147" r:id="rId4"/>
    <p:sldId id="1148" r:id="rId5"/>
    <p:sldId id="1149" r:id="rId6"/>
    <p:sldId id="1150" r:id="rId7"/>
    <p:sldId id="1151" r:id="rId8"/>
    <p:sldId id="1152" r:id="rId9"/>
    <p:sldId id="1153" r:id="rId10"/>
    <p:sldId id="1154" r:id="rId11"/>
    <p:sldId id="1155" r:id="rId12"/>
    <p:sldId id="1156" r:id="rId13"/>
    <p:sldId id="1157" r:id="rId14"/>
    <p:sldId id="1158" r:id="rId15"/>
    <p:sldId id="1159" r:id="rId16"/>
    <p:sldId id="1160" r:id="rId17"/>
    <p:sldId id="1161" r:id="rId18"/>
    <p:sldId id="1162" r:id="rId19"/>
    <p:sldId id="1163" r:id="rId20"/>
    <p:sldId id="1164" r:id="rId21"/>
    <p:sldId id="1165" r:id="rId22"/>
    <p:sldId id="1166" r:id="rId23"/>
    <p:sldId id="1167" r:id="rId24"/>
    <p:sldId id="1168" r:id="rId25"/>
    <p:sldId id="1169" r:id="rId26"/>
    <p:sldId id="1170" r:id="rId27"/>
    <p:sldId id="1171" r:id="rId28"/>
    <p:sldId id="1172" r:id="rId29"/>
    <p:sldId id="1173" r:id="rId30"/>
    <p:sldId id="117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E1980E-AF8F-4264-BAC3-9CE28B919DCD}" v="3" dt="2023-09-13T10:13:18.1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04E1980E-AF8F-4264-BAC3-9CE28B919DCD}"/>
    <pc:docChg chg="addSld delSld modSld">
      <pc:chgData name="군만두 맛있다" userId="88f4dfb63950bb32" providerId="LiveId" clId="{04E1980E-AF8F-4264-BAC3-9CE28B919DCD}" dt="2023-09-13T10:13:18.129" v="2"/>
      <pc:docMkLst>
        <pc:docMk/>
      </pc:docMkLst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4096482331" sldId="1146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464450916" sldId="1147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257713190" sldId="1148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997233280" sldId="1149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2118694251" sldId="1150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222680837" sldId="1151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1138128590" sldId="1152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802227063" sldId="1153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137122591" sldId="1154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7467178" sldId="1155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584953834" sldId="1156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578909729" sldId="1157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716503873" sldId="1158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2270325133" sldId="1159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1435510406" sldId="1160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495270828" sldId="1161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261011486" sldId="1162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2533976847" sldId="1163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2896451241" sldId="1164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1402042580" sldId="1165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2769828086" sldId="1166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1290023152" sldId="1167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35529528" sldId="1168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1748291613" sldId="1169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129089154" sldId="1170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8668123" sldId="1171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3878224361" sldId="1172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1850225273" sldId="1173"/>
        </pc:sldMkLst>
      </pc:sldChg>
      <pc:sldChg chg="add del setBg">
        <pc:chgData name="군만두 맛있다" userId="88f4dfb63950bb32" providerId="LiveId" clId="{04E1980E-AF8F-4264-BAC3-9CE28B919DCD}" dt="2023-09-13T10:13:18.129" v="2"/>
        <pc:sldMkLst>
          <pc:docMk/>
          <pc:sldMk cId="1546325807" sldId="1174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99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54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832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34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93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72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75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49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54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521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850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4612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5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호렙에서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자손과 세우신 언약 외에 여호와께서 모세에게 명령하여 모압 땅에서 그들과 세우신 언약의 말씀은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4096482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오늘 너희 곧 너희의 수령과 너희의 지파와 너희의 장로들과 너희의 지도자가 이스라엘 모든 남자와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7467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유아들과 너희의 아내와 및 네 진중에 있는 객과 너를 위하여 나무를 패는 자로부터 물 긷는 자까지 다 너희의 하나님 여호와 앞에 서 있는 것은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584953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여호와의 언약에 참여하며 또 네 하나님 여호와께서 오늘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하시는 맹세에 참여하여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578909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말씀하신 대로 또 네 조상 아브라함과 이삭과 야곱에게 맹세하신 대로 오늘 너를 세워 자기 백성을 삼으시고 그는 친히 네 하나님이 되시려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716503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 언약과 맹세를 너희에게만 세우는 것이 아니라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270325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오늘 우리 하나님 여호와 앞에서 우리와 함께 여기 서 있는 자와 오늘 우리와 함께 여기 있지 아니한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자에게까지이니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435510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(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애굽 땅에서 살았던 것과 너희가 여러 나라를 통과한 것을 너희가 알며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+mn-cs"/>
              </a:rPr>
              <a:t>신명기 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+mn-cs"/>
              </a:rPr>
              <a:t>29</a:t>
            </a:r>
            <a:r>
              <a:rPr kumimoji="0" lang="ko-KR" alt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+mn-cs"/>
              </a:rPr>
              <a:t>ㅅ</a:t>
            </a:r>
            <a:endParaRPr kumimoji="0" lang="en-US" altLang="ko-KR" sz="6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5270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또 그들 중에 있는 가증한 것과 목석과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은금의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우상을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261011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중에 남자나 여자나 가족이나 지파나 오늘 그 마음이 우리 하나님 여호와를 떠나서 그 모든 민족의 신들에게 가서 섬길까 염려하며 독초와 쑥의 뿌리가 너희 중에 생겨서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533976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저주의 말을 듣고도 심중에 스스로 복을 빌어 이르기를 내가 내 마음이 완악하여 젖은 것과 마른 것이 멸망할지라도 내게는 평안이 있으리라 할까 함이라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896451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온 이스라엘을 소집하고 그들에게 이르되 여호와께서 애굽 땅에서 너희의 목전에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모든 신하와 그의 온 땅에 행하신 모든 일을 너희가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보았나니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464450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이런 자를 사하지 않으실 뿐 아니라 그 위에 여호와의 분노와 질투의 불을 부으시며 또 이 책에 기록된 모든 저주를 그에게 더하실 것이라 여호와께서 그의 이름을 천하에서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지워버리시되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4020425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곧 이스라엘 모든 지파 중에서 그를 구별하시고 이 율법책에 기록된 모든 언약의 저주대로 그에게 화를 더하시리라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7698280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뒤에 일어나는 너희의 자손과 멀리서 오는 객이 그 땅의 재앙과 여호와께서 그 땅에 유행시키시는 질병을 보며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290023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온 땅이 유황이 되며 소금이 되며 또 불에 타서 심지도 못하며 결실함도 없으며 거기에는 아무 풀도 나지 아니함이 옛적에 여호와께서 진노와 격분으로 멸하신 소돔과 고모라와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아드마와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스보임의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무너짐과 같음을 보고 물을 것이요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35529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여러 나라 사람들도 묻기를 여호와께서 어찌하여 이 땅에 이같이 행하셨느냐 이같이 크고 맹렬하게 노하심은 무슨 뜻이냐 하면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748291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사람들이 대답하기를 그 무리가 자기 조상의 하나님 여호와께서 그들의 조상을 애굽에서 인도하여 내실 때에 더불어 세우신 언약을 버리고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1290891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자기들이 알지도 못하고 여호와께서 그들에게 주시지도 아니한 다른 신들을 따라가서 그들을 섬기고 절한 까닭이라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8668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여호와께서 이 땅에 진노하사 이 책에 기록된 모든 저주대로 재앙을 내리시고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8782243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진노와 격분과 크게 통한하심으로 그들을 이 땅에서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뽑아내사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다른 나라에 내던지심이 오늘과 같다 하리라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8502252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감추어진 일은 우리 하나님 여호와께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속하였거니와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나타난 일은 영원히 우리와 우리 자손에게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속하였나니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우리에게 이 율법의 모든 말씀을 행하게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546325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그 큰 시험과 이적과 큰 기사를 네 눈으로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57713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깨닫는 마음과 보는 눈과 듣는 귀는 오늘 여호와께서 너희에게 주지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아니하셨느니라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997233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i="0" dirty="0">
                <a:solidFill>
                  <a:srgbClr val="000000"/>
                </a:solidFill>
                <a:effectLst/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i="0" dirty="0">
                <a:solidFill>
                  <a:srgbClr val="000000"/>
                </a:solidFill>
                <a:effectLst/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사십 년 동안 너희를 광야에서 인도하게 </a:t>
            </a:r>
            <a:r>
              <a:rPr lang="ko-KR" altLang="en-US" sz="4800" i="0" dirty="0" err="1">
                <a:solidFill>
                  <a:srgbClr val="000000"/>
                </a:solidFill>
                <a:effectLst/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하셨거니와</a:t>
            </a:r>
            <a:r>
              <a:rPr lang="ko-KR" altLang="en-US" sz="4800" i="0" dirty="0">
                <a:solidFill>
                  <a:srgbClr val="000000"/>
                </a:solidFill>
                <a:effectLst/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몸의 옷이 낡아지지 아니하였고 너희 발의 신이 해어지지 </a:t>
            </a:r>
            <a:r>
              <a:rPr lang="ko-KR" altLang="en-US" sz="4800" i="0" dirty="0" err="1">
                <a:solidFill>
                  <a:srgbClr val="000000"/>
                </a:solidFill>
                <a:effectLst/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아니하였으며ㅅ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118694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 떡도 먹지 못하며 포도주나 독주를 마시지 못하게 하셨음은 주는 너희의 하나님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여호와이신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줄을 알게 하려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22680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이 곳에 올 때에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헤스본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시혼과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바산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옥이 우리와 싸우러 나왔으므로 우리가 그들을 치고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138128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땅을 차지하여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르우벤과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갓과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 지파에게 기업으로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주었나니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802227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이 언약의 말씀을 지켜 행하라 그리하면 너희가 하는 모든 일이 형통하리라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37122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597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2024-10-02T10:40:56Z</dcterms:modified>
</cp:coreProperties>
</file>