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90" r:id="rId3"/>
    <p:sldId id="791" r:id="rId4"/>
    <p:sldId id="792" r:id="rId5"/>
    <p:sldId id="793" r:id="rId6"/>
    <p:sldId id="794" r:id="rId7"/>
    <p:sldId id="795" r:id="rId8"/>
    <p:sldId id="796" r:id="rId9"/>
    <p:sldId id="797" r:id="rId10"/>
    <p:sldId id="798" r:id="rId11"/>
    <p:sldId id="799" r:id="rId12"/>
    <p:sldId id="800" r:id="rId13"/>
    <p:sldId id="801" r:id="rId14"/>
    <p:sldId id="802" r:id="rId15"/>
    <p:sldId id="803" r:id="rId16"/>
    <p:sldId id="804" r:id="rId17"/>
    <p:sldId id="805" r:id="rId18"/>
    <p:sldId id="806" r:id="rId19"/>
    <p:sldId id="807" r:id="rId20"/>
    <p:sldId id="808" r:id="rId21"/>
    <p:sldId id="809" r:id="rId22"/>
    <p:sldId id="810" r:id="rId23"/>
    <p:sldId id="811" r:id="rId24"/>
    <p:sldId id="812" r:id="rId25"/>
    <p:sldId id="813" r:id="rId26"/>
    <p:sldId id="814" r:id="rId27"/>
    <p:sldId id="815" r:id="rId28"/>
    <p:sldId id="816" r:id="rId29"/>
    <p:sldId id="817" r:id="rId30"/>
    <p:sldId id="818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1405B5-124B-429E-8079-A9AC5383C927}" v="3" dt="2023-12-13T08:53:20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A31405B5-124B-429E-8079-A9AC5383C927}"/>
    <pc:docChg chg="addSld delSld modSld">
      <pc:chgData name="맛있다 군만두" userId="88f4dfb63950bb32" providerId="LiveId" clId="{A31405B5-124B-429E-8079-A9AC5383C927}" dt="2023-12-13T08:53:20.344" v="2"/>
      <pc:docMkLst>
        <pc:docMk/>
      </pc:docMkLst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659442134" sldId="790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95988430" sldId="791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964965024" sldId="792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121453782" sldId="793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037827107" sldId="794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752122176" sldId="795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426917396" sldId="796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3456011870" sldId="797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696309368" sldId="798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053942965" sldId="799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028127731" sldId="800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656161739" sldId="801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118172083" sldId="802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811421047" sldId="803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9432578" sldId="804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15734834" sldId="805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65088648" sldId="806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095137661" sldId="807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559729439" sldId="808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198463915" sldId="809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257504307" sldId="810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3059939721" sldId="811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687534427" sldId="812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797060088" sldId="813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1614911739" sldId="814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3991256407" sldId="815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3162264815" sldId="816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2222386135" sldId="817"/>
        </pc:sldMkLst>
      </pc:sldChg>
      <pc:sldChg chg="add del setBg">
        <pc:chgData name="맛있다 군만두" userId="88f4dfb63950bb32" providerId="LiveId" clId="{A31405B5-124B-429E-8079-A9AC5383C927}" dt="2023-12-13T08:53:20.344" v="2"/>
        <pc:sldMkLst>
          <pc:docMk/>
          <pc:sldMk cId="4244215755" sldId="818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436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20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929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31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427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7773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09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7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63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25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9335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67695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06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압살롬에게 이르되 이제 내가 사람 만 이천 명을 택하게 하소서 오늘 밤에 내가 일어나서 다윗의 뒤를 추적하여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비록 그가 사자 같은 마음을 가진 용사의 아들일지라도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낙심하리니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이스라엘 무리가 왕의 아버지는 영웅이요 그의 추종자들도 용사인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앎이니이다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53942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이렇게 계략을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세웠나이다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이스라엘을 단부터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브엘세바까지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바닷가의 많은 모래 같이 당신께로 모으고 친히 전장에 나가시고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그 만날 만한 곳에서 그를 기습하기를 이슬이 땅에 내림 같이 우리가 그의 위에 덮여 그와 그 함께 있는 모든 사람을 하나도 남겨 두지 아니할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56161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만일 그가 어느 성에 들었으면 온 이스라엘이 밧줄을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성을 강으로 끌어들여서 그 곳에 작은 돌 하나도 보이지 아니하게 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18172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압살롬과 온 이스라엘 사람들이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계략은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계략보다 낫다 하니 이는 여호와께서 압살롬에게 화를 내리려 하사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좋은 계략을 물리치라고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명령하셨음이더라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11421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사독과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제사장에게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압살롬과 이스라엘 장로들에게 이러이러하게 계략을 세웠고 나도 이러이러하게 계략을 세웠으니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9432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너희는 빨리 사람을 보내 다윗에게 전하기를 오늘밤에 광야 나루터에서 자지 말고 아무쪼록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건너가소서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 혹시 왕과 그를 따르는 모든 백성이 몰사할까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15734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볼까 두려워하여 감히 성에 들어가지 못하고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에느로겔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가에 머물고 어떤 여종은 그들에게 나와서 말하고 그들은 가서 다윗 왕에게 알리더니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5088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청년이 그들을 보고 압살롬에게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알린지라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두 사람이 빨리 달려서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바후림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어떤 사람의 집으로 들어가서 그의 뜰에 있는 우물 속으로 내려가니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95137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집 여인이 덮을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우물 아귀를 덮고 찧은 곡식을 그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널매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전혀 알지 못하더라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5972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곤하고 힘이 빠졌을 때에 기습하여 그를 무섭게 하면 그와 함께 있는 모든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도망하리니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다윗 왕만 쳐죽이고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압살롬의 종들이 그 집에 와서 여인에게 묻되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어디 있느냐 하니 여인이 그들에게 이르되 그들이 시내를 건너가더라 하니 그들이 찾아도 만나지 못하고 예루살렘으로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간 후에 두 사람이 우물에서 올라와서 다윗 왕에게 가서 다윗 왕에게 말하여 이르되 당신들은 일어나 빨리 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건너가소서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당신들을 해하려고 이러이러하게 계략을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세웠나이다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일어나 모든 백성과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건널새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새벽까지 한 사람도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건너지 못한 자가 없었더라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계략이 시행되지 못함을 보고 나귀에 안장을 지우고 일어나 고향으로 돌아가 자기 집에 이르러 집을 정리하고 스스로 목매어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조상의 묘에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마하나임에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이르고 압살롬은 모든 이스라엘 사람과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건너니라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아마사로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군지휘관으로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아마사는 이스라엘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이드라라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자의 아들이라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이드라가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아비갈과 동침하여 그를 낳았으며 아비갈은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어머니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스루야의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동생이더라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14911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이스라엘 무리와 압살롬이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912564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마하나임에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이르렀을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족속에게 속한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소비와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로데발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암미엘의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마길과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로글림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바르실래가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162264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침상과 대야와 질그릇과 밀과 보리와 밀가루와 볶은 곡식과 콩과 팥과 볶은 녹두와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222386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꿀과 버터와 양과 치즈를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다윗과 그와 함께 한 백성에게 먹게 하였으니 이는 그들 생각에 백성이 들에서 시장하고 곤하고 목마르겠다 함이더라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4421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백성이 당신께 돌아오게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사람이 돌아오기는 왕이 찾는 이 사람에게 달렸음이라 그리하면 모든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압살롬과 이스라엘 장로들이 다 그 말을 옳게 여기더라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후새도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부르라 우리가 이제 그의 말도 듣자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037827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압살롬이 그에게 말하여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이러이러하게 말하니 우리가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그렇지 아니하거든 너는 말하라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압살롬에게 이르되 이번에는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아히도벨이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베푼 계략이 좋지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2691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말하되 왕도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아버지와 그의 추종자들은 용사라 그들은 들에 있는 곰이 새끼를 빼앗긴 것 같이 격분하였고 왕의 부친은 전쟁에 익숙한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백성과 함께 자지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지금 그가 어느 굴에나 어느 곳에 숨어 있으리니 혹 무리 중에 몇이 먼저 엎드러지면 그 소문을 듣는 자가 말하기를 압살롬을 따르는 자 가운데에서 패함을 당하였다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649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2024-10-01T09:42:07Z</dcterms:modified>
</cp:coreProperties>
</file>