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5" r:id="rId9"/>
    <p:sldId id="262" r:id="rId10"/>
    <p:sldId id="263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403" y="6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6DD495-2838-0789-7EDA-226BBBEB6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9C1B3DC-C512-4B7C-95B2-B6546027915C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DE18DC-12E5-9747-642F-6CF358CA02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54C89C-E0B0-C3C7-F01A-4186AC4A1C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577C97-09C3-4D79-A8C4-CA1CFF165D5F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9434672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FEFD10-C259-75DF-E4A0-6D53C26E22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5D648E4-2FBE-401A-9DE4-DF8650DF9C85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9BA1AE-41BF-1E55-3B72-A8BA4BAAFE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6C8AFE-87E9-0650-B76E-D22B1D974D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F166FF-74D8-4509-BC45-6CB87EBB9A2F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929253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BDB7AD-F1D1-A458-CC54-5AADE9A941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CDF6BB7-7B17-488D-A074-7EF9E3805E5E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A9726C-8675-FF09-8215-D3F8169DE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FF4EC-B11D-0678-C62F-0F293AAC94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5D01C2-A0D8-4873-98F7-2A48118C5040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7525199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41A8ED-384A-FAD4-E9C1-7DD7E9EF5F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C00DA8A-8557-4150-AB47-BE698E73096C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2987BA-FE2D-B788-1F8B-40D29C4D07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9C1F14-5A0B-4C43-C1E6-17A3E45962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47BCFE-C171-49D7-A45B-F963820E7A0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6390103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21CEF0-DDC8-F9CE-A49F-DD7CD0DC69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3855EFC-3D52-4CD9-A5F0-277EDCEF45A6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5313B6-FAFA-C6EA-460D-16B5655167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AA16FD-998E-9C23-3E14-F4C5B62990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6374E2-674F-497B-8C23-E4667F1AEBA6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3080549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83A9106B-EE84-539E-4B2D-21D95612FA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FDC2959-DD68-4CF3-9D7B-9D35564769CD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E17878B-3758-04FD-440A-C04D0A0F52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AC91F72-84E1-CF93-C8CE-FC3D0EE463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375859-47CE-4E58-8EA6-6750FE4EDF4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501983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E7BBE8C9-61AD-A6EA-7400-0B65E5661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2E93F50-39A2-4313-BA99-52DC24408D54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96F63FFC-1320-2AAE-89B9-50A76AEBBC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EEFFE030-AE76-A3D8-5E17-B21539C684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05B9EB-B139-406D-9D34-1FD5B584ACC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0647854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5DA3CB80-1A3F-4BE2-A2FB-7EE561F542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33A6DB7-7E34-45F4-8614-7D7489D17753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0A01B46D-9E95-10A0-4E4E-585BA244D7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6B46CD61-867D-DFA6-944A-043AFDE6A9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DDA64C-D9FE-4836-90E5-866FED5EB6CF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193428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985E6755-0260-43A6-0A5D-ECD51A68F1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CEB2B17-9E50-4C49-9DEE-707CF6356358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DEBBF550-3698-6E1C-31D0-98A20C62CA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DA4C2768-FCB7-6444-EEB1-24C5675B4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911504-B3AB-4686-9601-943E891023F8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8742079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F305DE5F-AB5E-8065-43BD-939688B812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2C73808-19E0-45C9-B8B5-6BD49D8D447F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6FE9048-0CAC-0EF6-BB0B-C82BE6F8A0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6BC4937-A66F-5EA5-A393-8869E25C31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4B1334-8E53-41C1-9FEE-ECF6C95703E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749848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7B04C24A-1C51-E7FD-A08C-AD708A876B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F53951-1981-43BA-BCD2-613CB464959E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CEB496B3-28A1-856E-6D08-D11DD92F4C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D739ED2-4156-B178-D0AF-C77398F255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F35EA8-360A-427F-AF87-65F5542BD32D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3499495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F7044627-DAFD-A95E-B6A4-FED635A77AB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6719A202-944E-B235-E45F-2C41D5D22A6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217232-BF0E-0437-F03D-BDC54825C89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7D0414C7-7C15-4B38-8BFD-E9E8182C1F29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EF9A04-7FB5-CCEF-AA86-5B9819B390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60037B-3985-CBEA-1BBE-462308F7F6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57095DEA-1885-4A9F-90CC-FEF5227F1CC3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B86174FE-140B-A3AB-47C5-45E6B4F4435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80962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6DAB0D67-F67F-4461-AAC9-545A4D7C4874}" type="slidenum"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t>/12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2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10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5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6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5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6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7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8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5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6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9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>
            <a:extLst>
              <a:ext uri="{FF2B5EF4-FFF2-40B4-BE49-F238E27FC236}">
                <a16:creationId xmlns:a16="http://schemas.microsoft.com/office/drawing/2014/main" id="{058C1FF7-DAB7-1E89-844A-81A0BA4CB2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A81D20DA-B4AF-2D56-1619-2BD7351B2D46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5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C25C362D-F72B-CFD5-0481-48CB632B131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9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63E4456A-565E-C382-23FE-30679404C04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96AA1903-EF78-8CAE-F841-3561750E0730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6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2EA0DBB1-7F32-47FB-BEBB-AD31AED5302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7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C5C669B9-3D84-63D8-E4CA-0590AD821DA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53C62126-CA93-BBA1-0421-10B2CB428964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2054" name="Picture 12">
              <a:extLst>
                <a:ext uri="{FF2B5EF4-FFF2-40B4-BE49-F238E27FC236}">
                  <a16:creationId xmlns:a16="http://schemas.microsoft.com/office/drawing/2014/main" id="{893A2DBA-B82D-1F29-A458-F7F079048D9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5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29F1A5F8-E02F-2EBA-F205-D4BFAA46EF4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>
            <a:extLst>
              <a:ext uri="{FF2B5EF4-FFF2-40B4-BE49-F238E27FC236}">
                <a16:creationId xmlns:a16="http://schemas.microsoft.com/office/drawing/2014/main" id="{BA4D4EDE-2D62-2014-63E2-28082AE5F2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267" name="Group 5">
            <a:extLst>
              <a:ext uri="{FF2B5EF4-FFF2-40B4-BE49-F238E27FC236}">
                <a16:creationId xmlns:a16="http://schemas.microsoft.com/office/drawing/2014/main" id="{F1A7FDAB-DC5B-C93A-8EF7-9A9FC4D8CC0F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1274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6972FA01-6916-86A9-1FD8-B987EE929F0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5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C3812709-98A0-518C-8785-2C08420EEAF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1268" name="Group 8">
            <a:extLst>
              <a:ext uri="{FF2B5EF4-FFF2-40B4-BE49-F238E27FC236}">
                <a16:creationId xmlns:a16="http://schemas.microsoft.com/office/drawing/2014/main" id="{E5A5B174-B93F-8373-3998-E8F8B7672A83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1272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60808337-042E-9228-947A-23A9C35142F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3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B0217A79-D2E8-29FB-6156-DA8EE9B3C70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1269" name="Group 11">
            <a:extLst>
              <a:ext uri="{FF2B5EF4-FFF2-40B4-BE49-F238E27FC236}">
                <a16:creationId xmlns:a16="http://schemas.microsoft.com/office/drawing/2014/main" id="{E13BF4A5-ED49-327E-C9AF-03489492AF16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11270" name="Picture 12">
              <a:extLst>
                <a:ext uri="{FF2B5EF4-FFF2-40B4-BE49-F238E27FC236}">
                  <a16:creationId xmlns:a16="http://schemas.microsoft.com/office/drawing/2014/main" id="{1B63A312-BA8A-157D-BAF2-88E94BF2CCD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1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1D6FCC31-D8BD-E0A3-69D2-42EA56A2195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>
            <a:extLst>
              <a:ext uri="{FF2B5EF4-FFF2-40B4-BE49-F238E27FC236}">
                <a16:creationId xmlns:a16="http://schemas.microsoft.com/office/drawing/2014/main" id="{50C3BF94-CB39-313C-9258-8C777A55C8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291" name="Group 3">
            <a:extLst>
              <a:ext uri="{FF2B5EF4-FFF2-40B4-BE49-F238E27FC236}">
                <a16:creationId xmlns:a16="http://schemas.microsoft.com/office/drawing/2014/main" id="{02FB0B57-E817-EA87-20FB-B576E3EDECAB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2298" name="Picture 4">
              <a:hlinkClick r:id="rId4" action="ppaction://hlinksldjump"/>
              <a:extLst>
                <a:ext uri="{FF2B5EF4-FFF2-40B4-BE49-F238E27FC236}">
                  <a16:creationId xmlns:a16="http://schemas.microsoft.com/office/drawing/2014/main" id="{A670DE7F-5B9D-E394-3297-F3CDE661EC8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299" name="Text Box 5">
              <a:hlinkClick r:id="rId6" action="ppaction://hlinksldjump"/>
              <a:extLst>
                <a:ext uri="{FF2B5EF4-FFF2-40B4-BE49-F238E27FC236}">
                  <a16:creationId xmlns:a16="http://schemas.microsoft.com/office/drawing/2014/main" id="{D16D49DB-C909-0D55-2008-20A7C8CEC80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2292" name="Group 6">
            <a:extLst>
              <a:ext uri="{FF2B5EF4-FFF2-40B4-BE49-F238E27FC236}">
                <a16:creationId xmlns:a16="http://schemas.microsoft.com/office/drawing/2014/main" id="{B97E2864-D92F-CEF3-019E-6C349BA2BD96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2296" name="Picture 7">
              <a:hlinkClick r:id="rId7" action="ppaction://hlinksldjump"/>
              <a:extLst>
                <a:ext uri="{FF2B5EF4-FFF2-40B4-BE49-F238E27FC236}">
                  <a16:creationId xmlns:a16="http://schemas.microsoft.com/office/drawing/2014/main" id="{88DD5305-5717-688E-82B9-82F0300C9CF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297" name="Text Box 8">
              <a:hlinkClick r:id="rId4" action="ppaction://hlinksldjump"/>
              <a:extLst>
                <a:ext uri="{FF2B5EF4-FFF2-40B4-BE49-F238E27FC236}">
                  <a16:creationId xmlns:a16="http://schemas.microsoft.com/office/drawing/2014/main" id="{B5C7B25B-B380-BA7E-54E6-15A68D67A78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2293" name="Group 9">
            <a:extLst>
              <a:ext uri="{FF2B5EF4-FFF2-40B4-BE49-F238E27FC236}">
                <a16:creationId xmlns:a16="http://schemas.microsoft.com/office/drawing/2014/main" id="{68D63769-A709-3090-96EE-E5864CF555F1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12294" name="Picture 10">
              <a:extLst>
                <a:ext uri="{FF2B5EF4-FFF2-40B4-BE49-F238E27FC236}">
                  <a16:creationId xmlns:a16="http://schemas.microsoft.com/office/drawing/2014/main" id="{833AFBB8-71E1-46E9-9612-D81D80B498F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295" name="Text Box 11">
              <a:hlinkClick r:id="rId8" action="ppaction://hlinksldjump"/>
              <a:extLst>
                <a:ext uri="{FF2B5EF4-FFF2-40B4-BE49-F238E27FC236}">
                  <a16:creationId xmlns:a16="http://schemas.microsoft.com/office/drawing/2014/main" id="{BBEA20C3-A8AC-F6F9-BF91-CFD7213C775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>
            <a:extLst>
              <a:ext uri="{FF2B5EF4-FFF2-40B4-BE49-F238E27FC236}">
                <a16:creationId xmlns:a16="http://schemas.microsoft.com/office/drawing/2014/main" id="{3C2631D0-4AAA-1164-9413-5407192396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315" name="Group 3">
            <a:extLst>
              <a:ext uri="{FF2B5EF4-FFF2-40B4-BE49-F238E27FC236}">
                <a16:creationId xmlns:a16="http://schemas.microsoft.com/office/drawing/2014/main" id="{857E1632-1157-4A87-2D0E-1C622842D6F6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3322" name="Picture 4">
              <a:hlinkClick r:id="rId4" action="ppaction://hlinksldjump"/>
              <a:extLst>
                <a:ext uri="{FF2B5EF4-FFF2-40B4-BE49-F238E27FC236}">
                  <a16:creationId xmlns:a16="http://schemas.microsoft.com/office/drawing/2014/main" id="{AC91C748-95F7-CA2C-B0D4-BDD39862E0A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3" name="Text Box 5">
              <a:hlinkClick r:id="rId6" action="ppaction://hlinksldjump"/>
              <a:extLst>
                <a:ext uri="{FF2B5EF4-FFF2-40B4-BE49-F238E27FC236}">
                  <a16:creationId xmlns:a16="http://schemas.microsoft.com/office/drawing/2014/main" id="{C553BE9E-BDFC-C125-E000-370C0534F9F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3316" name="Group 6">
            <a:extLst>
              <a:ext uri="{FF2B5EF4-FFF2-40B4-BE49-F238E27FC236}">
                <a16:creationId xmlns:a16="http://schemas.microsoft.com/office/drawing/2014/main" id="{C07F25F8-C0EE-5023-F868-9D3149D4C9D3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3320" name="Picture 7">
              <a:hlinkClick r:id="rId7" action="ppaction://hlinksldjump"/>
              <a:extLst>
                <a:ext uri="{FF2B5EF4-FFF2-40B4-BE49-F238E27FC236}">
                  <a16:creationId xmlns:a16="http://schemas.microsoft.com/office/drawing/2014/main" id="{01811C9E-E860-904B-DE15-5214DDAFF01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1" name="Text Box 8">
              <a:hlinkClick r:id="rId4" action="ppaction://hlinksldjump"/>
              <a:extLst>
                <a:ext uri="{FF2B5EF4-FFF2-40B4-BE49-F238E27FC236}">
                  <a16:creationId xmlns:a16="http://schemas.microsoft.com/office/drawing/2014/main" id="{3BCD3575-8BC4-7A72-F73E-57A5FDE80B5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3317" name="Group 9">
            <a:extLst>
              <a:ext uri="{FF2B5EF4-FFF2-40B4-BE49-F238E27FC236}">
                <a16:creationId xmlns:a16="http://schemas.microsoft.com/office/drawing/2014/main" id="{7B281910-2C1E-CAA6-A585-E4CA763DB2B6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13318" name="Picture 10">
              <a:extLst>
                <a:ext uri="{FF2B5EF4-FFF2-40B4-BE49-F238E27FC236}">
                  <a16:creationId xmlns:a16="http://schemas.microsoft.com/office/drawing/2014/main" id="{9CEE2476-7A4A-EAE4-3822-384A706988F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19" name="Text Box 11">
              <a:hlinkClick r:id="rId8" action="ppaction://hlinksldjump"/>
              <a:extLst>
                <a:ext uri="{FF2B5EF4-FFF2-40B4-BE49-F238E27FC236}">
                  <a16:creationId xmlns:a16="http://schemas.microsoft.com/office/drawing/2014/main" id="{04928AFA-4DC0-0B8B-FAC5-6CDF1794A8D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>
            <a:extLst>
              <a:ext uri="{FF2B5EF4-FFF2-40B4-BE49-F238E27FC236}">
                <a16:creationId xmlns:a16="http://schemas.microsoft.com/office/drawing/2014/main" id="{9C57654C-85D3-FA35-149D-59DB91C553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FB350263-2397-759D-7A60-0E6B6184BBC5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2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E62E0713-222F-83B3-DD78-2BCE3F0F7AB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3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200AB4C6-BD33-A4DC-570B-51A5B893573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512C4D56-BE13-77A6-0A50-9505498CC11A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0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55641B29-9154-567D-51CF-75D58AE9E66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1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690EFC3E-5851-43D8-8F4B-472A8756866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E6F8A0B1-9969-CC5F-E071-25F556C89727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3078" name="Picture 12">
              <a:extLst>
                <a:ext uri="{FF2B5EF4-FFF2-40B4-BE49-F238E27FC236}">
                  <a16:creationId xmlns:a16="http://schemas.microsoft.com/office/drawing/2014/main" id="{503A29C7-D6A6-5868-5C8E-F26B698C46D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9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CB5C9BBB-04E9-56D8-A780-75A2B954A7B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>
            <a:extLst>
              <a:ext uri="{FF2B5EF4-FFF2-40B4-BE49-F238E27FC236}">
                <a16:creationId xmlns:a16="http://schemas.microsoft.com/office/drawing/2014/main" id="{986D2915-6901-0706-9BB0-EA5C27DEB4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2616967A-7AF0-C8B6-037B-95FCB3EE8328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6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8B90C11E-973D-F361-166E-80CD084861C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7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4BDE4FCC-6F8F-A67C-8E73-880343C4694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6DC2D984-B243-F47E-6F97-C47BB75B3B34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4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00CCA00D-37CA-605D-71CF-434688BDE07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5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BFAE752B-31F3-EB9D-22AF-E07F4C6D131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BC287051-9F03-019C-FCA2-8681C4ACA955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4102" name="Picture 12">
              <a:extLst>
                <a:ext uri="{FF2B5EF4-FFF2-40B4-BE49-F238E27FC236}">
                  <a16:creationId xmlns:a16="http://schemas.microsoft.com/office/drawing/2014/main" id="{5960FC8A-9255-97A0-E637-29036A00C0C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3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B80D8F8F-FF29-2DBE-7627-96EFF886955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>
            <a:extLst>
              <a:ext uri="{FF2B5EF4-FFF2-40B4-BE49-F238E27FC236}">
                <a16:creationId xmlns:a16="http://schemas.microsoft.com/office/drawing/2014/main" id="{20FFC98D-CD91-FC84-947D-8656F5BA34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BAA7200B-92AC-2C35-9303-2E6DA225F24B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0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B4BFA139-9564-4E64-D9CB-F5EB5418DF5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1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59288289-E100-E9CA-B2D7-034ADF77467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A1D2393E-ECB2-2857-9BC0-DFAFBA813565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28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B5A897B4-EDC1-AB1F-6C0E-D02C7AE8707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9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65AC919B-719F-131A-F7AE-20CBEAD5691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C07C3A4F-CD02-7454-0137-31EF46D763A9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5126" name="Picture 12">
              <a:extLst>
                <a:ext uri="{FF2B5EF4-FFF2-40B4-BE49-F238E27FC236}">
                  <a16:creationId xmlns:a16="http://schemas.microsoft.com/office/drawing/2014/main" id="{E743D706-B1E2-DC32-3738-42BE1DC3FE6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7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92767705-B352-F668-3E9A-E9C42FE37F1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>
            <a:extLst>
              <a:ext uri="{FF2B5EF4-FFF2-40B4-BE49-F238E27FC236}">
                <a16:creationId xmlns:a16="http://schemas.microsoft.com/office/drawing/2014/main" id="{9B231219-ED0D-1A9C-919E-AA6E1DA9DA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B0AF41B2-3723-269D-98E3-3E8FAE6FF748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4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E49F61E2-A463-9D52-64D7-DB83AFFE5B1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5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AB2B1851-F3E7-7436-7FD9-862DA2EF109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6566A539-DA7D-5F85-27EF-C090FD251BC3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2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5EF36721-F5CA-90A8-B59F-9ACD7C47957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3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218E0A03-04F1-2F42-71D9-970AC194B02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9FAF1DB8-FCD7-DEB1-70EA-C4E88DD8E2D9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6150" name="Picture 12">
              <a:extLst>
                <a:ext uri="{FF2B5EF4-FFF2-40B4-BE49-F238E27FC236}">
                  <a16:creationId xmlns:a16="http://schemas.microsoft.com/office/drawing/2014/main" id="{C67D7612-998C-8EF7-D640-460DC64A89D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1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68A7FE77-7FF7-7699-1FD1-968B36E3E66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>
            <a:extLst>
              <a:ext uri="{FF2B5EF4-FFF2-40B4-BE49-F238E27FC236}">
                <a16:creationId xmlns:a16="http://schemas.microsoft.com/office/drawing/2014/main" id="{7CDCC482-A156-12D6-6561-DC1FD2206F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5">
            <a:extLst>
              <a:ext uri="{FF2B5EF4-FFF2-40B4-BE49-F238E27FC236}">
                <a16:creationId xmlns:a16="http://schemas.microsoft.com/office/drawing/2014/main" id="{41E41864-D121-7DD0-FF73-D2EDDE4FC56C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7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4B9B56B2-D757-0A92-3807-468DE7BCEDF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9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66B99E5E-E351-BC06-7403-8EEAE5DCA1A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2" name="Group 8">
            <a:extLst>
              <a:ext uri="{FF2B5EF4-FFF2-40B4-BE49-F238E27FC236}">
                <a16:creationId xmlns:a16="http://schemas.microsoft.com/office/drawing/2014/main" id="{5FDF85B0-E29A-BCEB-1979-4D89013BC567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6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C1694301-F19D-0B05-267A-F0D25C89B07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7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B31D016A-3880-414C-17FB-325F69A8773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3" name="Group 11">
            <a:extLst>
              <a:ext uri="{FF2B5EF4-FFF2-40B4-BE49-F238E27FC236}">
                <a16:creationId xmlns:a16="http://schemas.microsoft.com/office/drawing/2014/main" id="{A5BDAC60-DEF2-FC18-8449-AEDE7D14BA5E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7174" name="Picture 12">
              <a:extLst>
                <a:ext uri="{FF2B5EF4-FFF2-40B4-BE49-F238E27FC236}">
                  <a16:creationId xmlns:a16="http://schemas.microsoft.com/office/drawing/2014/main" id="{5F5A32CA-BF83-EA3A-CF45-50129BA883E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5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FF6E3C4E-3B4C-D0E6-6EB9-CC18EFA0FD5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>
            <a:extLst>
              <a:ext uri="{FF2B5EF4-FFF2-40B4-BE49-F238E27FC236}">
                <a16:creationId xmlns:a16="http://schemas.microsoft.com/office/drawing/2014/main" id="{F48FEDDB-3EA9-8567-5FB0-7648BB687A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195" name="Group 3">
            <a:extLst>
              <a:ext uri="{FF2B5EF4-FFF2-40B4-BE49-F238E27FC236}">
                <a16:creationId xmlns:a16="http://schemas.microsoft.com/office/drawing/2014/main" id="{D5DA674A-A232-0E08-5D4C-B5DC645D30BB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8202" name="Picture 4">
              <a:hlinkClick r:id="rId4" action="ppaction://hlinksldjump"/>
              <a:extLst>
                <a:ext uri="{FF2B5EF4-FFF2-40B4-BE49-F238E27FC236}">
                  <a16:creationId xmlns:a16="http://schemas.microsoft.com/office/drawing/2014/main" id="{E909F9BB-96C5-A55D-A4D9-7DEA169E4CA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3" name="Text Box 5">
              <a:hlinkClick r:id="rId6" action="ppaction://hlinksldjump"/>
              <a:extLst>
                <a:ext uri="{FF2B5EF4-FFF2-40B4-BE49-F238E27FC236}">
                  <a16:creationId xmlns:a16="http://schemas.microsoft.com/office/drawing/2014/main" id="{004DA2BB-98EA-D6AB-D3D8-7DB675BBE52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8196" name="Group 6">
            <a:extLst>
              <a:ext uri="{FF2B5EF4-FFF2-40B4-BE49-F238E27FC236}">
                <a16:creationId xmlns:a16="http://schemas.microsoft.com/office/drawing/2014/main" id="{6BB821F3-9B7D-1BA3-E2E6-377E96B5E4A4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8200" name="Picture 7">
              <a:hlinkClick r:id="rId7" action="ppaction://hlinksldjump"/>
              <a:extLst>
                <a:ext uri="{FF2B5EF4-FFF2-40B4-BE49-F238E27FC236}">
                  <a16:creationId xmlns:a16="http://schemas.microsoft.com/office/drawing/2014/main" id="{9F3DA42D-40F1-6E8B-2A22-8C881579CCF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1" name="Text Box 8">
              <a:hlinkClick r:id="rId4" action="ppaction://hlinksldjump"/>
              <a:extLst>
                <a:ext uri="{FF2B5EF4-FFF2-40B4-BE49-F238E27FC236}">
                  <a16:creationId xmlns:a16="http://schemas.microsoft.com/office/drawing/2014/main" id="{D9979EF2-8B1F-6D77-1529-1EDED772C26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8197" name="Group 9">
            <a:extLst>
              <a:ext uri="{FF2B5EF4-FFF2-40B4-BE49-F238E27FC236}">
                <a16:creationId xmlns:a16="http://schemas.microsoft.com/office/drawing/2014/main" id="{FF23E15C-4AA9-A442-D8BF-B12395AF4699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8198" name="Picture 10">
              <a:extLst>
                <a:ext uri="{FF2B5EF4-FFF2-40B4-BE49-F238E27FC236}">
                  <a16:creationId xmlns:a16="http://schemas.microsoft.com/office/drawing/2014/main" id="{C7DEF61F-7F8F-6544-75AF-017537C1275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199" name="Text Box 11">
              <a:hlinkClick r:id="rId8" action="ppaction://hlinksldjump"/>
              <a:extLst>
                <a:ext uri="{FF2B5EF4-FFF2-40B4-BE49-F238E27FC236}">
                  <a16:creationId xmlns:a16="http://schemas.microsoft.com/office/drawing/2014/main" id="{EA9C20AC-6A2D-9B75-9D09-F7A07C11EAB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>
            <a:extLst>
              <a:ext uri="{FF2B5EF4-FFF2-40B4-BE49-F238E27FC236}">
                <a16:creationId xmlns:a16="http://schemas.microsoft.com/office/drawing/2014/main" id="{4078E61B-EA40-7B0E-E294-07BAB7181A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19" name="Group 3">
            <a:extLst>
              <a:ext uri="{FF2B5EF4-FFF2-40B4-BE49-F238E27FC236}">
                <a16:creationId xmlns:a16="http://schemas.microsoft.com/office/drawing/2014/main" id="{80CABFE3-EC6F-2215-4778-A69ABE7E4F3E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9226" name="Picture 4">
              <a:hlinkClick r:id="rId4" action="ppaction://hlinksldjump"/>
              <a:extLst>
                <a:ext uri="{FF2B5EF4-FFF2-40B4-BE49-F238E27FC236}">
                  <a16:creationId xmlns:a16="http://schemas.microsoft.com/office/drawing/2014/main" id="{5CA8CE9F-4F71-F6B9-E869-EB60CDBCE1B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7" name="Text Box 5">
              <a:hlinkClick r:id="rId6" action="ppaction://hlinksldjump"/>
              <a:extLst>
                <a:ext uri="{FF2B5EF4-FFF2-40B4-BE49-F238E27FC236}">
                  <a16:creationId xmlns:a16="http://schemas.microsoft.com/office/drawing/2014/main" id="{0F119E6C-768D-EE2C-388B-2A62FF661E4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9220" name="Group 6">
            <a:extLst>
              <a:ext uri="{FF2B5EF4-FFF2-40B4-BE49-F238E27FC236}">
                <a16:creationId xmlns:a16="http://schemas.microsoft.com/office/drawing/2014/main" id="{CA207A4B-7F1A-5ECB-316A-DB26135C4BA1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9224" name="Picture 7">
              <a:hlinkClick r:id="rId7" action="ppaction://hlinksldjump"/>
              <a:extLst>
                <a:ext uri="{FF2B5EF4-FFF2-40B4-BE49-F238E27FC236}">
                  <a16:creationId xmlns:a16="http://schemas.microsoft.com/office/drawing/2014/main" id="{B466A7C8-85B7-E4E6-76C1-E33DF1FA92B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5" name="Text Box 8">
              <a:hlinkClick r:id="rId4" action="ppaction://hlinksldjump"/>
              <a:extLst>
                <a:ext uri="{FF2B5EF4-FFF2-40B4-BE49-F238E27FC236}">
                  <a16:creationId xmlns:a16="http://schemas.microsoft.com/office/drawing/2014/main" id="{ECF1923A-1609-FD6C-8351-E94E7A5F617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9221" name="Group 9">
            <a:extLst>
              <a:ext uri="{FF2B5EF4-FFF2-40B4-BE49-F238E27FC236}">
                <a16:creationId xmlns:a16="http://schemas.microsoft.com/office/drawing/2014/main" id="{C7105A28-0709-5853-9971-83FA4A39A658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9222" name="Picture 10">
              <a:extLst>
                <a:ext uri="{FF2B5EF4-FFF2-40B4-BE49-F238E27FC236}">
                  <a16:creationId xmlns:a16="http://schemas.microsoft.com/office/drawing/2014/main" id="{16F59CBF-2948-BB14-F9BA-A5F6C06BF9D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3" name="Text Box 11">
              <a:hlinkClick r:id="rId8" action="ppaction://hlinksldjump"/>
              <a:extLst>
                <a:ext uri="{FF2B5EF4-FFF2-40B4-BE49-F238E27FC236}">
                  <a16:creationId xmlns:a16="http://schemas.microsoft.com/office/drawing/2014/main" id="{F36472C5-DF39-CBD6-5D23-81B1DB9EBE0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>
            <a:extLst>
              <a:ext uri="{FF2B5EF4-FFF2-40B4-BE49-F238E27FC236}">
                <a16:creationId xmlns:a16="http://schemas.microsoft.com/office/drawing/2014/main" id="{F6208AFD-0B62-CC53-3E77-B579007413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43" name="Group 5">
            <a:extLst>
              <a:ext uri="{FF2B5EF4-FFF2-40B4-BE49-F238E27FC236}">
                <a16:creationId xmlns:a16="http://schemas.microsoft.com/office/drawing/2014/main" id="{C79CB3DC-6219-DD8D-A98B-C9B6690A1B10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0250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6BBA12ED-2B5B-9AB4-24B4-718636EBB38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1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F0ECCFFC-7699-CBCE-EFE5-09C9A38EBBF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0244" name="Group 8">
            <a:extLst>
              <a:ext uri="{FF2B5EF4-FFF2-40B4-BE49-F238E27FC236}">
                <a16:creationId xmlns:a16="http://schemas.microsoft.com/office/drawing/2014/main" id="{85A9372C-2408-588F-7243-826F2A90C144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0248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5CFAA114-EB31-AFB6-7A1B-AD0FFFB23A0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49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2711D759-11E3-FCBF-31D5-95BEFC9CEBB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0245" name="Group 11">
            <a:extLst>
              <a:ext uri="{FF2B5EF4-FFF2-40B4-BE49-F238E27FC236}">
                <a16:creationId xmlns:a16="http://schemas.microsoft.com/office/drawing/2014/main" id="{6024E16C-D84D-3DF3-1BF8-B9F3BB2E449F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10246" name="Picture 12">
              <a:extLst>
                <a:ext uri="{FF2B5EF4-FFF2-40B4-BE49-F238E27FC236}">
                  <a16:creationId xmlns:a16="http://schemas.microsoft.com/office/drawing/2014/main" id="{52734294-E14D-CCA7-2295-B2E04ECAFCA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47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489CF131-F2D5-B93E-1BEA-FA1816ED2CA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</TotalTime>
  <Words>36</Words>
  <Application>Microsoft Office PowerPoint</Application>
  <PresentationFormat>와이드스크린</PresentationFormat>
  <Paragraphs>36</Paragraphs>
  <Slides>12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12</vt:i4>
      </vt:variant>
    </vt:vector>
  </HeadingPairs>
  <TitlesOfParts>
    <vt:vector size="18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3</cp:revision>
  <dcterms:created xsi:type="dcterms:W3CDTF">2009-02-19T17:06:17Z</dcterms:created>
  <dcterms:modified xsi:type="dcterms:W3CDTF">2024-10-17T06:45:42Z</dcterms:modified>
</cp:coreProperties>
</file>