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452" r:id="rId3"/>
    <p:sldId id="453" r:id="rId4"/>
    <p:sldId id="454" r:id="rId5"/>
    <p:sldId id="455" r:id="rId6"/>
    <p:sldId id="456" r:id="rId7"/>
    <p:sldId id="457" r:id="rId8"/>
    <p:sldId id="458" r:id="rId9"/>
    <p:sldId id="459" r:id="rId10"/>
    <p:sldId id="460" r:id="rId11"/>
    <p:sldId id="461" r:id="rId12"/>
    <p:sldId id="462" r:id="rId13"/>
    <p:sldId id="463" r:id="rId14"/>
    <p:sldId id="464" r:id="rId15"/>
    <p:sldId id="465" r:id="rId16"/>
    <p:sldId id="466" r:id="rId17"/>
    <p:sldId id="467" r:id="rId18"/>
    <p:sldId id="468" r:id="rId19"/>
    <p:sldId id="469" r:id="rId20"/>
    <p:sldId id="470" r:id="rId21"/>
    <p:sldId id="471" r:id="rId22"/>
    <p:sldId id="472" r:id="rId23"/>
    <p:sldId id="473" r:id="rId24"/>
    <p:sldId id="474" r:id="rId25"/>
    <p:sldId id="475" r:id="rId2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microsoft.com/office/2016/11/relationships/changesInfo" Target="changesInfos/changesInfo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706778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31025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027194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49510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9412028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271530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122752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00565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740592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637320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301122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2838465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45784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사로잡혔던 자들의 자손이 이스라엘의 하나님 여호와의 성전을 건축한다 함을 유다와 베냐민의 대적이 듣고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05388511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밖에 백성 곧 존귀한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오스납발이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사마리아 성과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유브라데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강 건너편 다른 땅에 옮겨 둔 자들과 함께 고발한다 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55098162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아닥사스다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왕에게 올린 그 글의 초본은 이러하니 강 건너편에 있는 신하들은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14906041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아뢰나이다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당신에게서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올라온 유다 사람들이 예루살렘에 이르러 이 패역하고 악한 성읍을 건축하는데 이미 그 기초를 수축하고 성곽을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건축하오니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55095103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왕은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아시옵소서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만일 이 성읍을 건축하고 그 성곽을 완공하면 저 무리가 다시는 조공과 관세와 통행세를 바치지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결국 왕들에게 손해가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11325122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이제 왕궁의 소금을 먹으므로 왕이 수치 당함을 차마 보지 못하여 사람을 보내어 왕에게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아뢰오니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34491834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왕은 조상들의 사기를 살펴보시면 그 사기에서 이 성읍은 패역한 성읍이라 예로부터 그 중에서 항상 반역하는 일을 행하여 왕들과 각 도에 손해가 된 것을 보시고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아실지라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성읍이 무너짐도 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때문이니이다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04336084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감히 왕에게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아뢰오니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성읍이 중건되어 성곽이 준공되면 이로 말미암아 왕의 강 건너편 영지가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없어지리이다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91322207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 방백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르훔과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서기관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심새와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사마리아에 거주하는 그들 동관들과 강 건너편 다른 땅 백성에게 조서를 내리니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일렀으되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평안할지어다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47877074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올린 글을 내 앞에서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낭독시키고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12509056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명령하여 살펴보니 과연 이 성읍이 예로부터 왕들을 거역하며 그 중에서 항상 패역하고 반역하는 일을 행하였으며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2142380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스룹바벨과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족장들에게 나아와 이르되 우리도 너희와 함께 건축하게 하라 우리도 너희 같이 너희 하나님을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찾노라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앗수르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에살핫돈이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우리를 이리로 오게 한 날부터 우리가 하나님께 제사를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드리노라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30247988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옛적에는 예루살렘을 다스리는 큰 군왕들이 있어서 강 건너편 모든 땅이 그들에게 조공과 관세와 통행세를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바쳤도다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24967454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너희는 명령을 전하여 그 사람들에게 공사를 그치게 하여 그 성을 건축하지 못하게 하고 내가 다시 조서 내리기를 기다리라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15601107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삼가서 이 일에 게으르지 말라 어찌하여 화를 더하여 왕들에게 손해가 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30027615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아닥사스다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왕의 조서 초본이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르훔과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서기관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심새와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동료 앞에서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낭독되매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예루살렘으로 급히 가서 유다 사람들을 보고 권력으로 억제하여 그 공사를 그치게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92844054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예루살렘에서 하나님의 성전 공사가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다리오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제이년까지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중단되니라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7598394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스룹바벨과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예수아와 기타 이스라엘 족장들이 이르되 우리 하나님의 성전을 건축하는 데 너희는 우리와 상관이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고레스가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우리에게 명령하신 대로 우리가 이스라엘의 하나님 여호와를 위하여 홀로 건축하리라 하였더니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1913408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이로부터 그 땅 백성이 유다 백성의 손을 약하게 하여 그 건축을 방해하되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9672572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고레스의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시대부터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다리오가 즉위할 때까지 관리들에게 뇌물을 주어 그 계획을 막았으며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8871379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아하수에로가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즉위할 때에 그들이 글을 올려 유다와 예루살렘 주민을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고발하니라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7143342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아닥사스다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때에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비슬람과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미드르닷과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다브엘과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동료들이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아닥사스다에게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글을 올렸으니 그 글은 아람 문자와 아람 방언으로 써서 진술하였더라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582847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방백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르훔과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서기관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심새가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아닥사스다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왕에게 올려 예루살렘 백성을 고발한 그 글에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407045248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방백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르훔과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서기관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심새와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동료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디나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아바삿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다블래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아바새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사람과 바벨론 사람과 수산 사람과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에스라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15829970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493</Words>
  <Application>Microsoft Office PowerPoint</Application>
  <PresentationFormat>와이드스크린</PresentationFormat>
  <Paragraphs>48</Paragraphs>
  <Slides>24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24</vt:i4>
      </vt:variant>
    </vt:vector>
  </HeadingPairs>
  <TitlesOfParts>
    <vt:vector size="30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2024-10-01T10:01:11Z</dcterms:modified>
</cp:coreProperties>
</file>