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65" r:id="rId8"/>
    <p:sldId id="266" r:id="rId9"/>
    <p:sldId id="267" r:id="rId10"/>
    <p:sldId id="259" r:id="rId11"/>
    <p:sldId id="260" r:id="rId12"/>
    <p:sldId id="261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60"/>
  </p:normalViewPr>
  <p:slideViewPr>
    <p:cSldViewPr>
      <p:cViewPr varScale="1">
        <p:scale>
          <a:sx n="96" d="100"/>
          <a:sy n="96" d="100"/>
        </p:scale>
        <p:origin x="200" y="65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0EE37A-B2F4-F373-8637-EE515FDCF4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C8D48-6777-405A-A7B9-007D810C8A00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5F625-5E1F-BEAA-1D05-D950F550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56B7E-0FD5-C9C1-ED8D-E398E23D2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BD308-D6BD-4C31-84AF-15D187C3EFD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75490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0DBE94-8E32-5A96-41E7-E10AB05CE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E5A7A-2B3D-4B05-9EDD-84B2BA9A0864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505687-1454-1F31-70D2-FC591B7DC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B220F-4097-BFEC-65B9-CC5264AE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0316A-22B2-468D-BE85-F5729EDE16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3591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FBB502-F606-3837-1454-7B6815707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2641C-1ADE-4E08-8851-618C088E80C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BF7CC-ADAD-D2F3-5D46-38214A18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25F8D-CAF9-7338-6078-13EE9202D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6DEC4-06B4-48A4-B307-F61475AC7D4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006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3E463-FF3C-0375-71DF-66C187FB3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95D5E-6630-402E-B465-4430B55FE44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46B865-F436-B618-6667-3857ED6BE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820368-FD86-587D-DAB6-BF88E1A7A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6A76-7D9A-43BB-B371-4E8BC151FBB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37764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AE2399-50E2-6BCD-8CA2-E85E0130F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9AE02-6E78-4EAE-A31F-AD2047DB6093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EF2388-C958-6F16-F21B-DE1AE8ED5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FFAD9-F137-33BD-AC4C-C97781424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96AEF-F8E3-4F18-BEBE-6A8954EE99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91392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C90F037-D410-AEB7-DC04-B364DEA35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C4926-97D8-4CE7-B2E6-CCB7159047FF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94F4B5-A318-089A-FD2B-3961179F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D92F18C-DAD5-30B0-C133-373AE348E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85B70-8D1C-4868-B067-0191BA911CE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1598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9B98D0F-5EED-6DF6-396F-F3172C98D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068C9-39E3-486E-8533-127BB7ED524E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A98B500E-78FD-DBA4-1434-C47A1371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1A2E290-23D6-145A-B57E-6C5166C37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A0373-08F5-449D-8C27-AC2CB12768C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3144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2EAF9D9-F6F7-42A6-E330-E696EFFE7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572C7-B609-4447-8011-FD5D9983942C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BB58266-5D73-204E-F294-D847C7D2AB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47044-D7A6-F385-F0B6-9E425E134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87A88-388B-4C76-89BB-247CE1A2895E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84274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84F25F6-095B-002E-2CDB-43A20D54E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98BDC-E14B-4D9A-B3A3-1E63F75A6301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224542BC-C540-F314-C4C7-00D9D006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3FAE55C-4900-8586-2760-F13A7E6D3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F8B1B-7410-4F37-A4A8-8E628798B10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0002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A0608F3-E8C4-8081-0141-A9F9D8F1A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26C51-787D-4EEC-B7E0-589F0AAC1B1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38E917A-6D2D-F25F-0546-3641625C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9F5876-33F2-ED90-652F-7AEFCD0CA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C0F1E-0E1E-41CF-AB21-C03888565F6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8569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D19DC4C-66CC-3A9E-BE22-B0D69E965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3A1FF-601A-46A0-8D55-B3719BCE5F37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CC8C47A-4886-B98C-B4A2-A4078039D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21A79EF-5A37-DFC0-AF28-137E96E0D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11E29-0480-44BF-9D88-AB4B3BA1FFF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03506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34F4D2F-D832-25A5-1EDC-4DF75D37D1A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374F5F-55C7-C542-362B-8F41C446F9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C456D-A4BD-6E8D-3900-4046C440CA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74848917-5BD3-4E0A-B563-47214967951B}" type="datetimeFigureOut">
              <a:rPr lang="en-US" altLang="ko-KR"/>
              <a:pPr>
                <a:defRPr/>
              </a:pPr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5717D1-F88B-932E-D936-2D6A676E8B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6C0779-2DAF-0401-7AF3-6D32F19AD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34" charset="-127"/>
              </a:defRPr>
            </a:lvl1pPr>
          </a:lstStyle>
          <a:p>
            <a:pPr>
              <a:defRPr/>
            </a:pPr>
            <a:fld id="{08B8C476-7B25-4050-AF11-DBA7DE37F62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F7151638-1B2E-D8ED-9A71-A2FE239A1A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2F5DFACE-BA4F-48C5-B783-499F6EDB1872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5">
            <a:extLst>
              <a:ext uri="{FF2B5EF4-FFF2-40B4-BE49-F238E27FC236}">
                <a16:creationId xmlns:a16="http://schemas.microsoft.com/office/drawing/2014/main" id="{CD8A8D9D-18DE-F329-61E6-00A6FDE3089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A3B8D33-F5E2-DC24-3ED1-443C6C1959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CCBC68CE-8041-F38C-CE1B-106730302C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4" name="Group 8">
            <a:extLst>
              <a:ext uri="{FF2B5EF4-FFF2-40B4-BE49-F238E27FC236}">
                <a16:creationId xmlns:a16="http://schemas.microsoft.com/office/drawing/2014/main" id="{450A4A49-2B01-BBBB-D52E-32E5B79649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1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6C4C9734-3A81-1279-829A-A752A6186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629471AC-A00B-8D20-0854-7067F69FC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5" name="Group 11">
            <a:extLst>
              <a:ext uri="{FF2B5EF4-FFF2-40B4-BE49-F238E27FC236}">
                <a16:creationId xmlns:a16="http://schemas.microsoft.com/office/drawing/2014/main" id="{0E170020-F299-76C1-FA01-13D2054664F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7" name="Picture 12">
              <a:extLst>
                <a:ext uri="{FF2B5EF4-FFF2-40B4-BE49-F238E27FC236}">
                  <a16:creationId xmlns:a16="http://schemas.microsoft.com/office/drawing/2014/main" id="{73414D13-96D6-37AC-B6D5-E82BC80AED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2E8AC2E-F923-8862-54CE-6D9056CAAB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3316" name="Picture 4" descr="371-1-1">
            <a:extLst>
              <a:ext uri="{FF2B5EF4-FFF2-40B4-BE49-F238E27FC236}">
                <a16:creationId xmlns:a16="http://schemas.microsoft.com/office/drawing/2014/main" id="{F93DAA6B-6392-FAA7-C9D9-B8BF4A637CC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5">
            <a:extLst>
              <a:ext uri="{FF2B5EF4-FFF2-40B4-BE49-F238E27FC236}">
                <a16:creationId xmlns:a16="http://schemas.microsoft.com/office/drawing/2014/main" id="{75FA697A-2E87-CF19-6D44-5E2710B9F0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253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122393B-C854-7B15-5227-B040C429AA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54AEDF6E-DB62-41E4-347F-446F86F605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2530" name="Group 8">
            <a:extLst>
              <a:ext uri="{FF2B5EF4-FFF2-40B4-BE49-F238E27FC236}">
                <a16:creationId xmlns:a16="http://schemas.microsoft.com/office/drawing/2014/main" id="{FD221722-BDC7-DA7F-FBF0-4259EFFA0B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253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053989DA-E835-E31E-8909-F6FE2BA571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7DC5428B-AF45-68C5-73A8-884735834F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2531" name="Group 11">
            <a:extLst>
              <a:ext uri="{FF2B5EF4-FFF2-40B4-BE49-F238E27FC236}">
                <a16:creationId xmlns:a16="http://schemas.microsoft.com/office/drawing/2014/main" id="{DC7E60D1-CF5B-FBD5-3710-C4BB54D25568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2533" name="Picture 12">
              <a:extLst>
                <a:ext uri="{FF2B5EF4-FFF2-40B4-BE49-F238E27FC236}">
                  <a16:creationId xmlns:a16="http://schemas.microsoft.com/office/drawing/2014/main" id="{B970DF29-A364-B117-0A0E-B8F2EF8585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B6A36591-DF49-BB83-616A-22BB46812E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2532" name="Picture 2" descr="371-후렴3 copy">
            <a:extLst>
              <a:ext uri="{FF2B5EF4-FFF2-40B4-BE49-F238E27FC236}">
                <a16:creationId xmlns:a16="http://schemas.microsoft.com/office/drawing/2014/main" id="{94746045-3518-5EBB-B8E0-5B894C19708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3" name="Group 5">
            <a:extLst>
              <a:ext uri="{FF2B5EF4-FFF2-40B4-BE49-F238E27FC236}">
                <a16:creationId xmlns:a16="http://schemas.microsoft.com/office/drawing/2014/main" id="{620A05DD-043B-88C4-F229-A3D1DF32EB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35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E89D4FB4-7F80-97D1-F763-3AD266C86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465A922-AC2A-1AA8-1C01-EBFE9C4B5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3554" name="Group 8">
            <a:extLst>
              <a:ext uri="{FF2B5EF4-FFF2-40B4-BE49-F238E27FC236}">
                <a16:creationId xmlns:a16="http://schemas.microsoft.com/office/drawing/2014/main" id="{838AF8A8-6B3C-C2C3-91AF-A5A0F330C53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355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DCDCF79-0655-4356-DF6E-85449C1374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6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B575E41A-97E5-A623-D5FB-4CFE3B0EE4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3555" name="Group 11">
            <a:extLst>
              <a:ext uri="{FF2B5EF4-FFF2-40B4-BE49-F238E27FC236}">
                <a16:creationId xmlns:a16="http://schemas.microsoft.com/office/drawing/2014/main" id="{CEC4C4FC-9063-422B-DC34-030E9F1F0ED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3557" name="Picture 12">
              <a:extLst>
                <a:ext uri="{FF2B5EF4-FFF2-40B4-BE49-F238E27FC236}">
                  <a16:creationId xmlns:a16="http://schemas.microsoft.com/office/drawing/2014/main" id="{7E6F91BD-CACC-6E20-F2A5-D72D87E36F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5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FD77D36-6CFE-FBB2-18C0-6FC77F7A0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3556" name="Picture 4" descr="371-3-1 copy">
            <a:extLst>
              <a:ext uri="{FF2B5EF4-FFF2-40B4-BE49-F238E27FC236}">
                <a16:creationId xmlns:a16="http://schemas.microsoft.com/office/drawing/2014/main" id="{375455C1-21D8-C3BE-E09D-7534DDC0863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5">
            <a:extLst>
              <a:ext uri="{FF2B5EF4-FFF2-40B4-BE49-F238E27FC236}">
                <a16:creationId xmlns:a16="http://schemas.microsoft.com/office/drawing/2014/main" id="{D39277DD-D43D-4C8C-E040-DA24B0DFB93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45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0A624FF-A3E2-CD55-6871-1253ADFCB9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6AB66529-D787-D380-834D-C0089091E3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4578" name="Group 8">
            <a:extLst>
              <a:ext uri="{FF2B5EF4-FFF2-40B4-BE49-F238E27FC236}">
                <a16:creationId xmlns:a16="http://schemas.microsoft.com/office/drawing/2014/main" id="{D4952657-F152-89F2-E876-8F62FE1F29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458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0C2ABE4-2D6D-A84C-ABAF-62748CBCA8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0260CB06-3F4C-37DE-4E85-89641C820B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4579" name="Group 11">
            <a:extLst>
              <a:ext uri="{FF2B5EF4-FFF2-40B4-BE49-F238E27FC236}">
                <a16:creationId xmlns:a16="http://schemas.microsoft.com/office/drawing/2014/main" id="{96205BD0-E9D6-A811-9D45-9933D85146D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4581" name="Picture 12">
              <a:extLst>
                <a:ext uri="{FF2B5EF4-FFF2-40B4-BE49-F238E27FC236}">
                  <a16:creationId xmlns:a16="http://schemas.microsoft.com/office/drawing/2014/main" id="{2054594B-A266-EF8E-BA70-3FAE1D3724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4FF2F96D-62D9-7D3B-F687-173B202FBF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4580" name="Picture 4" descr="371-3-2 copy">
            <a:extLst>
              <a:ext uri="{FF2B5EF4-FFF2-40B4-BE49-F238E27FC236}">
                <a16:creationId xmlns:a16="http://schemas.microsoft.com/office/drawing/2014/main" id="{94573124-6563-4FD6-9E0C-8107F34FE2B3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Group 5">
            <a:extLst>
              <a:ext uri="{FF2B5EF4-FFF2-40B4-BE49-F238E27FC236}">
                <a16:creationId xmlns:a16="http://schemas.microsoft.com/office/drawing/2014/main" id="{807C8B3E-3648-86CC-2FFD-62AB90566B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56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81D0C371-3B33-2DF2-AA50-B98B11D8EF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C703BC9D-398C-ADB8-8D57-9471358569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5602" name="Group 8">
            <a:extLst>
              <a:ext uri="{FF2B5EF4-FFF2-40B4-BE49-F238E27FC236}">
                <a16:creationId xmlns:a16="http://schemas.microsoft.com/office/drawing/2014/main" id="{1D107494-0D41-4AC1-EB91-16A9B73FDFF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560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6A99ED1-679E-FA5B-07EE-3BE76E13F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172423E-D053-3AAC-5ED6-5A1E6A1FEA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5603" name="Group 11">
            <a:extLst>
              <a:ext uri="{FF2B5EF4-FFF2-40B4-BE49-F238E27FC236}">
                <a16:creationId xmlns:a16="http://schemas.microsoft.com/office/drawing/2014/main" id="{CCB78743-144E-90CC-9785-B7C2E1D2EE06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5605" name="Picture 12">
              <a:extLst>
                <a:ext uri="{FF2B5EF4-FFF2-40B4-BE49-F238E27FC236}">
                  <a16:creationId xmlns:a16="http://schemas.microsoft.com/office/drawing/2014/main" id="{D369E1E5-EF03-D5CB-3EA3-75DB12B186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6EA58E6-6D87-3E73-F3F2-5D2CDBA5BB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5604" name="Picture 2" descr="371-후렴1 copy">
            <a:extLst>
              <a:ext uri="{FF2B5EF4-FFF2-40B4-BE49-F238E27FC236}">
                <a16:creationId xmlns:a16="http://schemas.microsoft.com/office/drawing/2014/main" id="{3B2B36C0-AAE3-E6BF-E56A-F31B0519F00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5" name="Group 5">
            <a:extLst>
              <a:ext uri="{FF2B5EF4-FFF2-40B4-BE49-F238E27FC236}">
                <a16:creationId xmlns:a16="http://schemas.microsoft.com/office/drawing/2014/main" id="{9738CFDA-D54A-5E8B-C403-86CBDD984DE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66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15B138FA-E073-9DBF-76FB-C8998F08EB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049D70E2-2558-74C9-362B-ECBA355FD6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6626" name="Group 8">
            <a:extLst>
              <a:ext uri="{FF2B5EF4-FFF2-40B4-BE49-F238E27FC236}">
                <a16:creationId xmlns:a16="http://schemas.microsoft.com/office/drawing/2014/main" id="{C6ECF23D-273D-BEFE-579E-DB3B43FB82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663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BB6C4B0-4042-3C0C-399D-4D5072EA3F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044A14B-0D18-4581-0C13-AFCF97E55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6627" name="Group 11">
            <a:extLst>
              <a:ext uri="{FF2B5EF4-FFF2-40B4-BE49-F238E27FC236}">
                <a16:creationId xmlns:a16="http://schemas.microsoft.com/office/drawing/2014/main" id="{8127140A-4633-69C1-C32F-480DE69BAAB3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6629" name="Picture 12">
              <a:extLst>
                <a:ext uri="{FF2B5EF4-FFF2-40B4-BE49-F238E27FC236}">
                  <a16:creationId xmlns:a16="http://schemas.microsoft.com/office/drawing/2014/main" id="{E0A53043-3F69-0D9E-6D60-ACFA3C6A0B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1BE20556-9117-DB1E-6610-1FDF16A14F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6628" name="Picture 2" descr="371-후렴2 copy">
            <a:extLst>
              <a:ext uri="{FF2B5EF4-FFF2-40B4-BE49-F238E27FC236}">
                <a16:creationId xmlns:a16="http://schemas.microsoft.com/office/drawing/2014/main" id="{E6A87BC3-45ED-5B97-D8F5-0B21446A0F4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5">
            <a:extLst>
              <a:ext uri="{FF2B5EF4-FFF2-40B4-BE49-F238E27FC236}">
                <a16:creationId xmlns:a16="http://schemas.microsoft.com/office/drawing/2014/main" id="{813A48B6-CB2C-46BF-5043-AC0E9C627A1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765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53C7AD2-B1AC-C376-1534-A92B6C89C3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1A4D0931-2E03-5AAA-BEBE-9FBFFA9D8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7650" name="Group 8">
            <a:extLst>
              <a:ext uri="{FF2B5EF4-FFF2-40B4-BE49-F238E27FC236}">
                <a16:creationId xmlns:a16="http://schemas.microsoft.com/office/drawing/2014/main" id="{5C7670DA-A688-B342-7360-FB7FDDDB515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765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AA430296-F889-CFF1-A873-A9CD845F42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396C18D-17B0-38BA-AB3A-08AEFC8D2A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7651" name="Group 11">
            <a:extLst>
              <a:ext uri="{FF2B5EF4-FFF2-40B4-BE49-F238E27FC236}">
                <a16:creationId xmlns:a16="http://schemas.microsoft.com/office/drawing/2014/main" id="{576DB683-2615-666F-873A-F13FA7A6C85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7653" name="Picture 12">
              <a:extLst>
                <a:ext uri="{FF2B5EF4-FFF2-40B4-BE49-F238E27FC236}">
                  <a16:creationId xmlns:a16="http://schemas.microsoft.com/office/drawing/2014/main" id="{11B34211-2737-5DAB-34BE-DEF307CEE5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EEC27404-ED9C-81A2-7C2B-96473CF3C4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7652" name="Picture 2" descr="371-후렴3 copy">
            <a:extLst>
              <a:ext uri="{FF2B5EF4-FFF2-40B4-BE49-F238E27FC236}">
                <a16:creationId xmlns:a16="http://schemas.microsoft.com/office/drawing/2014/main" id="{7FE8F214-5A66-2294-8EFC-D32B70AEE24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5">
            <a:extLst>
              <a:ext uri="{FF2B5EF4-FFF2-40B4-BE49-F238E27FC236}">
                <a16:creationId xmlns:a16="http://schemas.microsoft.com/office/drawing/2014/main" id="{00304163-70BE-AADE-9689-6B9A29E8DDC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434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7568D5E4-8D2E-E811-412B-E35724E575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834C066-A8E9-442C-6F4E-247F4CE1AA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4338" name="Group 8">
            <a:extLst>
              <a:ext uri="{FF2B5EF4-FFF2-40B4-BE49-F238E27FC236}">
                <a16:creationId xmlns:a16="http://schemas.microsoft.com/office/drawing/2014/main" id="{7F2C0694-9A56-8C61-EF50-D10A707436D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434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F29A61EF-8132-9177-6D4C-7F82047281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76167949-02FC-0649-6365-464265E54E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4339" name="Group 11">
            <a:extLst>
              <a:ext uri="{FF2B5EF4-FFF2-40B4-BE49-F238E27FC236}">
                <a16:creationId xmlns:a16="http://schemas.microsoft.com/office/drawing/2014/main" id="{B854474B-050E-5D8C-F5C6-9112AC69D66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4341" name="Picture 12">
              <a:extLst>
                <a:ext uri="{FF2B5EF4-FFF2-40B4-BE49-F238E27FC236}">
                  <a16:creationId xmlns:a16="http://schemas.microsoft.com/office/drawing/2014/main" id="{A9D77BE6-ACA0-5C66-33EC-2E994251F8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FE55CD67-FF09-92D5-9955-1BBA3F1FAE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4340" name="Picture 4" descr="371-1-2 copy">
            <a:extLst>
              <a:ext uri="{FF2B5EF4-FFF2-40B4-BE49-F238E27FC236}">
                <a16:creationId xmlns:a16="http://schemas.microsoft.com/office/drawing/2014/main" id="{629118F6-BDD6-9EB8-6969-A6CB2A1FF7D0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1" name="Group 5">
            <a:extLst>
              <a:ext uri="{FF2B5EF4-FFF2-40B4-BE49-F238E27FC236}">
                <a16:creationId xmlns:a16="http://schemas.microsoft.com/office/drawing/2014/main" id="{AE073CB7-3839-6318-92FF-FEE116F175B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536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2002D3F8-E4D1-9048-C231-3602C1BA4D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52226BE-E952-C0E8-E02F-4190D58A7C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5362" name="Group 8">
            <a:extLst>
              <a:ext uri="{FF2B5EF4-FFF2-40B4-BE49-F238E27FC236}">
                <a16:creationId xmlns:a16="http://schemas.microsoft.com/office/drawing/2014/main" id="{23CD854A-A13E-B0AB-014E-1B813D6FF93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536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B084FCBC-41B5-7876-8262-B918A071C2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E562A17B-1EB9-AD91-944C-83C29D85D0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5363" name="Group 11">
            <a:extLst>
              <a:ext uri="{FF2B5EF4-FFF2-40B4-BE49-F238E27FC236}">
                <a16:creationId xmlns:a16="http://schemas.microsoft.com/office/drawing/2014/main" id="{EAA9FF1A-89AF-3773-53B3-BD4A0FE9BD4F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5365" name="Picture 12">
              <a:extLst>
                <a:ext uri="{FF2B5EF4-FFF2-40B4-BE49-F238E27FC236}">
                  <a16:creationId xmlns:a16="http://schemas.microsoft.com/office/drawing/2014/main" id="{14E9A2C0-6E3D-AD08-20E9-B267A81011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8A9B7AD3-798B-FBF2-8A9E-F5E2355F7F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5364" name="Picture 4" descr="371-후렴1 copy">
            <a:extLst>
              <a:ext uri="{FF2B5EF4-FFF2-40B4-BE49-F238E27FC236}">
                <a16:creationId xmlns:a16="http://schemas.microsoft.com/office/drawing/2014/main" id="{D53174E3-0C1C-B061-539F-7472A413499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5">
            <a:extLst>
              <a:ext uri="{FF2B5EF4-FFF2-40B4-BE49-F238E27FC236}">
                <a16:creationId xmlns:a16="http://schemas.microsoft.com/office/drawing/2014/main" id="{CE3A5352-182A-1190-9E39-856C02EBBBD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639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098A83C2-0832-DFDE-B1D8-DE23613CFF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CD625655-4EE7-2D85-1422-64C40AE01B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6386" name="Group 8">
            <a:extLst>
              <a:ext uri="{FF2B5EF4-FFF2-40B4-BE49-F238E27FC236}">
                <a16:creationId xmlns:a16="http://schemas.microsoft.com/office/drawing/2014/main" id="{66604D3F-D3C8-E458-6545-9B28742C45A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639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2FB4946C-05E6-5D48-E4A4-C7F6066A9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4A9B609C-D6DE-19BA-530E-CBF9DF3E72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6387" name="Group 11">
            <a:extLst>
              <a:ext uri="{FF2B5EF4-FFF2-40B4-BE49-F238E27FC236}">
                <a16:creationId xmlns:a16="http://schemas.microsoft.com/office/drawing/2014/main" id="{5B8B36D7-FB07-4421-2752-16E21ACC2F9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6389" name="Picture 12">
              <a:extLst>
                <a:ext uri="{FF2B5EF4-FFF2-40B4-BE49-F238E27FC236}">
                  <a16:creationId xmlns:a16="http://schemas.microsoft.com/office/drawing/2014/main" id="{DB95F444-B8B7-A7D5-ECAD-A74A3CD0E7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5017D2F4-90B8-874C-FABD-08AF60274A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6388" name="Picture 4" descr="371-후렴2 copy">
            <a:extLst>
              <a:ext uri="{FF2B5EF4-FFF2-40B4-BE49-F238E27FC236}">
                <a16:creationId xmlns:a16="http://schemas.microsoft.com/office/drawing/2014/main" id="{03C64B97-160F-0503-F26A-B2CC680ADD4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09" name="Group 5">
            <a:extLst>
              <a:ext uri="{FF2B5EF4-FFF2-40B4-BE49-F238E27FC236}">
                <a16:creationId xmlns:a16="http://schemas.microsoft.com/office/drawing/2014/main" id="{24CBC6B1-8D08-8B02-C4F2-38637363C30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7417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90ACB41A-3E66-C9C3-4B27-97F4ED4CBB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1DF85C27-989A-8DB0-4776-923D707021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7410" name="Group 8">
            <a:extLst>
              <a:ext uri="{FF2B5EF4-FFF2-40B4-BE49-F238E27FC236}">
                <a16:creationId xmlns:a16="http://schemas.microsoft.com/office/drawing/2014/main" id="{23434A8B-06B1-7C22-5F40-33151D3E3F4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7415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99DAC398-28BA-64BD-AE88-0D36D72FF7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6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1D6442D1-14B8-C0D6-AE0E-29EA944F1B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7411" name="Group 11">
            <a:extLst>
              <a:ext uri="{FF2B5EF4-FFF2-40B4-BE49-F238E27FC236}">
                <a16:creationId xmlns:a16="http://schemas.microsoft.com/office/drawing/2014/main" id="{ACB2B5B9-B05B-2238-B2B4-C943BAC77005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7413" name="Picture 12">
              <a:extLst>
                <a:ext uri="{FF2B5EF4-FFF2-40B4-BE49-F238E27FC236}">
                  <a16:creationId xmlns:a16="http://schemas.microsoft.com/office/drawing/2014/main" id="{0CD5A0BE-6621-AF39-80EC-DF73FFD6AE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4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A6D5A49E-1764-2623-5248-3018B498C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7412" name="Picture 4" descr="371-후렴3 copy">
            <a:extLst>
              <a:ext uri="{FF2B5EF4-FFF2-40B4-BE49-F238E27FC236}">
                <a16:creationId xmlns:a16="http://schemas.microsoft.com/office/drawing/2014/main" id="{D28C44F8-1781-EB2B-F146-64E3B0E0CCB4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3" name="Group 5">
            <a:extLst>
              <a:ext uri="{FF2B5EF4-FFF2-40B4-BE49-F238E27FC236}">
                <a16:creationId xmlns:a16="http://schemas.microsoft.com/office/drawing/2014/main" id="{83FE0301-9B2E-14D6-B336-FBBD3D87F6D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844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55C242AB-B0AA-AE6D-A43F-D316A4F6C1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46D9CB3F-D9C8-C031-0B44-99F9AC5D74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8434" name="Group 8">
            <a:extLst>
              <a:ext uri="{FF2B5EF4-FFF2-40B4-BE49-F238E27FC236}">
                <a16:creationId xmlns:a16="http://schemas.microsoft.com/office/drawing/2014/main" id="{3F9B824D-FECC-A464-2E72-0C39C9569F1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8439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37182764-17B7-EBD7-56F9-1AB3F9281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896281BC-1019-C2AC-ED34-98E34BF67C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8435" name="Group 11">
            <a:extLst>
              <a:ext uri="{FF2B5EF4-FFF2-40B4-BE49-F238E27FC236}">
                <a16:creationId xmlns:a16="http://schemas.microsoft.com/office/drawing/2014/main" id="{042801A1-F5CE-2360-17CD-A86899CE397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8437" name="Picture 12">
              <a:extLst>
                <a:ext uri="{FF2B5EF4-FFF2-40B4-BE49-F238E27FC236}">
                  <a16:creationId xmlns:a16="http://schemas.microsoft.com/office/drawing/2014/main" id="{D2A0F25D-59D2-2752-46DE-0DFEBB9CB8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8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33960B83-31D9-9BDE-9622-7D26A146F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8436" name="Picture 4" descr="371-2-1 copy">
            <a:extLst>
              <a:ext uri="{FF2B5EF4-FFF2-40B4-BE49-F238E27FC236}">
                <a16:creationId xmlns:a16="http://schemas.microsoft.com/office/drawing/2014/main" id="{F1D1EB2E-A120-2C56-5464-EEF70E6A69B2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>
            <a:extLst>
              <a:ext uri="{FF2B5EF4-FFF2-40B4-BE49-F238E27FC236}">
                <a16:creationId xmlns:a16="http://schemas.microsoft.com/office/drawing/2014/main" id="{320C211C-B387-0EE3-EDE1-D155FB55A0E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946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F8846F6-4C47-86BF-C802-E3AB7DF2F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33EF270-E3B7-E53F-1665-22B3EC3A98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9458" name="Group 8">
            <a:extLst>
              <a:ext uri="{FF2B5EF4-FFF2-40B4-BE49-F238E27FC236}">
                <a16:creationId xmlns:a16="http://schemas.microsoft.com/office/drawing/2014/main" id="{B9F9714A-3945-1CAA-24E2-63428AEDB5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9463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D3278CF4-BB3B-C250-89D3-80D9087301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39E666C7-24F1-BCAF-266C-C25B282C2F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9459" name="Group 11">
            <a:extLst>
              <a:ext uri="{FF2B5EF4-FFF2-40B4-BE49-F238E27FC236}">
                <a16:creationId xmlns:a16="http://schemas.microsoft.com/office/drawing/2014/main" id="{63B02442-51AA-73D7-0D72-714E09B5895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9461" name="Picture 12">
              <a:extLst>
                <a:ext uri="{FF2B5EF4-FFF2-40B4-BE49-F238E27FC236}">
                  <a16:creationId xmlns:a16="http://schemas.microsoft.com/office/drawing/2014/main" id="{7278EEBD-45E5-B70F-17D1-FD854A6A8D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2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640361BD-9FB6-E7EE-A0CD-C9ACB581DC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19460" name="Picture 4" descr="371-2-2 copy">
            <a:extLst>
              <a:ext uri="{FF2B5EF4-FFF2-40B4-BE49-F238E27FC236}">
                <a16:creationId xmlns:a16="http://schemas.microsoft.com/office/drawing/2014/main" id="{B89E7A34-F0AC-DE44-5DB2-B3B2BD275E07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>
            <a:extLst>
              <a:ext uri="{FF2B5EF4-FFF2-40B4-BE49-F238E27FC236}">
                <a16:creationId xmlns:a16="http://schemas.microsoft.com/office/drawing/2014/main" id="{EE589FFD-2DAE-8647-C1D8-EFE59DE42B7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48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F934933-7CC1-5E13-CFD3-AF772AA363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8F6BA8DF-4A4F-0319-6F52-B1733F86A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482" name="Group 8">
            <a:extLst>
              <a:ext uri="{FF2B5EF4-FFF2-40B4-BE49-F238E27FC236}">
                <a16:creationId xmlns:a16="http://schemas.microsoft.com/office/drawing/2014/main" id="{D6D878DD-72DF-B9CB-D20F-19981166CDC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487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78EDFA6A-2FA8-30B0-9B9F-408E0C9A25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8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90127E64-F1E6-F3DD-6F5C-AE6EF4716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483" name="Group 11">
            <a:extLst>
              <a:ext uri="{FF2B5EF4-FFF2-40B4-BE49-F238E27FC236}">
                <a16:creationId xmlns:a16="http://schemas.microsoft.com/office/drawing/2014/main" id="{B79E644E-8458-3585-6CC0-322E0BE13249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485" name="Picture 12">
              <a:extLst>
                <a:ext uri="{FF2B5EF4-FFF2-40B4-BE49-F238E27FC236}">
                  <a16:creationId xmlns:a16="http://schemas.microsoft.com/office/drawing/2014/main" id="{C3DE1750-33E7-F1ED-8BDC-650633D873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86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028992E4-F6A2-0B76-883A-9087C5057D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484" name="Picture 2" descr="371-후렴1 copy">
            <a:extLst>
              <a:ext uri="{FF2B5EF4-FFF2-40B4-BE49-F238E27FC236}">
                <a16:creationId xmlns:a16="http://schemas.microsoft.com/office/drawing/2014/main" id="{408BFA8B-4973-A272-D6BC-FE156A8527BD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5" name="Group 5">
            <a:extLst>
              <a:ext uri="{FF2B5EF4-FFF2-40B4-BE49-F238E27FC236}">
                <a16:creationId xmlns:a16="http://schemas.microsoft.com/office/drawing/2014/main" id="{77293287-C061-50BB-67CE-E8F9DB15909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151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E54837D-987E-D879-31A1-2D521EF8C3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4" name="Text Box 7">
              <a:hlinkClick r:id="rId3" action="ppaction://hlinksldjump"/>
              <a:extLst>
                <a:ext uri="{FF2B5EF4-FFF2-40B4-BE49-F238E27FC236}">
                  <a16:creationId xmlns:a16="http://schemas.microsoft.com/office/drawing/2014/main" id="{D2238459-4510-0F16-240A-21DF03C139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1506" name="Group 8">
            <a:extLst>
              <a:ext uri="{FF2B5EF4-FFF2-40B4-BE49-F238E27FC236}">
                <a16:creationId xmlns:a16="http://schemas.microsoft.com/office/drawing/2014/main" id="{7B3F20E6-9A3B-DAA5-C075-8E6BD7F94B7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1511" name="Picture 9">
              <a:hlinkClick r:id="rId5" action="ppaction://hlinksldjump"/>
              <a:extLst>
                <a:ext uri="{FF2B5EF4-FFF2-40B4-BE49-F238E27FC236}">
                  <a16:creationId xmlns:a16="http://schemas.microsoft.com/office/drawing/2014/main" id="{CD2196D6-EB31-55E8-7469-00FBA84522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2" name="Text Box 10">
              <a:hlinkClick r:id="rId5" action="ppaction://hlinksldjump"/>
              <a:extLst>
                <a:ext uri="{FF2B5EF4-FFF2-40B4-BE49-F238E27FC236}">
                  <a16:creationId xmlns:a16="http://schemas.microsoft.com/office/drawing/2014/main" id="{B9B2251E-49BD-D8BC-52DD-C3DBDAD67C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1507" name="Group 11">
            <a:extLst>
              <a:ext uri="{FF2B5EF4-FFF2-40B4-BE49-F238E27FC236}">
                <a16:creationId xmlns:a16="http://schemas.microsoft.com/office/drawing/2014/main" id="{7AB0030D-046C-875F-53BE-9E4AD567CC4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1509" name="Picture 12">
              <a:extLst>
                <a:ext uri="{FF2B5EF4-FFF2-40B4-BE49-F238E27FC236}">
                  <a16:creationId xmlns:a16="http://schemas.microsoft.com/office/drawing/2014/main" id="{150E0D79-0C61-751C-3265-509A03D46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0" name="Text Box 13">
              <a:hlinkClick r:id="rId6" action="ppaction://hlinksldjump"/>
              <a:extLst>
                <a:ext uri="{FF2B5EF4-FFF2-40B4-BE49-F238E27FC236}">
                  <a16:creationId xmlns:a16="http://schemas.microsoft.com/office/drawing/2014/main" id="{C0CA76B0-69B7-74D0-97F0-EA662209A9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1508" name="Picture 2" descr="371-후렴2 copy">
            <a:extLst>
              <a:ext uri="{FF2B5EF4-FFF2-40B4-BE49-F238E27FC236}">
                <a16:creationId xmlns:a16="http://schemas.microsoft.com/office/drawing/2014/main" id="{EE0FD3B6-94C8-CB2C-E93F-E435A5CBD27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45</Words>
  <Application>Microsoft Office PowerPoint</Application>
  <PresentationFormat>와이드스크린</PresentationFormat>
  <Paragraphs>45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21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2009-03-03T07:34:56Z</dcterms:created>
  <dcterms:modified xsi:type="dcterms:W3CDTF">2025-01-08T07:40:34Z</dcterms:modified>
</cp:coreProperties>
</file>