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6" r:id="rId1"/>
    <p:sldMasterId id="2147483698" r:id="rId2"/>
  </p:sldMasterIdLst>
  <p:sldIdLst>
    <p:sldId id="807" r:id="rId3"/>
    <p:sldId id="808" r:id="rId4"/>
    <p:sldId id="809" r:id="rId5"/>
    <p:sldId id="810" r:id="rId6"/>
    <p:sldId id="811" r:id="rId7"/>
    <p:sldId id="812" r:id="rId8"/>
    <p:sldId id="813" r:id="rId9"/>
    <p:sldId id="814" r:id="rId10"/>
    <p:sldId id="815" r:id="rId11"/>
    <p:sldId id="816" r:id="rId12"/>
    <p:sldId id="817" r:id="rId13"/>
    <p:sldId id="818" r:id="rId14"/>
    <p:sldId id="819" r:id="rId15"/>
    <p:sldId id="820" r:id="rId16"/>
    <p:sldId id="821" r:id="rId17"/>
    <p:sldId id="822" r:id="rId18"/>
    <p:sldId id="823" r:id="rId19"/>
    <p:sldId id="824" r:id="rId20"/>
    <p:sldId id="825" r:id="rId21"/>
    <p:sldId id="826" r:id="rId22"/>
    <p:sldId id="827" r:id="rId23"/>
    <p:sldId id="828" r:id="rId24"/>
    <p:sldId id="829" r:id="rId25"/>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44249B6-A001-4CCC-AF29-43D5EFA9B3B4}" v="3" dt="2023-08-02T13:38:15.167"/>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0" d="100"/>
          <a:sy n="70" d="100"/>
        </p:scale>
        <p:origin x="1266" y="5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presProps" Target="presProps.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theme" Target="theme/theme1.xml"/><Relationship Id="rId10" Type="http://schemas.openxmlformats.org/officeDocument/2006/relationships/slide" Target="slides/slide8.xml"/><Relationship Id="rId19" Type="http://schemas.openxmlformats.org/officeDocument/2006/relationships/slide" Target="slides/slide17.xml"/><Relationship Id="rId31" Type="http://schemas.microsoft.com/office/2015/10/relationships/revisionInfo" Target="revisionInfo.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viewProps" Target="viewProps.xml"/><Relationship Id="rId30"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군만두 맛있다" userId="88f4dfb63950bb32" providerId="LiveId" clId="{E267B766-08C1-4AF8-A965-B5EFFEA649A2}"/>
    <pc:docChg chg="delSld modSld">
      <pc:chgData name="군만두 맛있다" userId="88f4dfb63950bb32" providerId="LiveId" clId="{E267B766-08C1-4AF8-A965-B5EFFEA649A2}" dt="2023-08-02T10:16:49.330" v="2" actId="3064"/>
      <pc:docMkLst>
        <pc:docMk/>
      </pc:docMkLst>
      <pc:sldChg chg="del">
        <pc:chgData name="군만두 맛있다" userId="88f4dfb63950bb32" providerId="LiveId" clId="{E267B766-08C1-4AF8-A965-B5EFFEA649A2}" dt="2023-07-31T20:51:26.418" v="0" actId="47"/>
        <pc:sldMkLst>
          <pc:docMk/>
          <pc:sldMk cId="4008826641" sldId="257"/>
        </pc:sldMkLst>
      </pc:sldChg>
      <pc:sldChg chg="del">
        <pc:chgData name="군만두 맛있다" userId="88f4dfb63950bb32" providerId="LiveId" clId="{E267B766-08C1-4AF8-A965-B5EFFEA649A2}" dt="2023-07-31T20:51:26.418" v="0" actId="47"/>
        <pc:sldMkLst>
          <pc:docMk/>
          <pc:sldMk cId="2287263310" sldId="258"/>
        </pc:sldMkLst>
      </pc:sldChg>
      <pc:sldChg chg="del">
        <pc:chgData name="군만두 맛있다" userId="88f4dfb63950bb32" providerId="LiveId" clId="{E267B766-08C1-4AF8-A965-B5EFFEA649A2}" dt="2023-07-31T20:51:26.418" v="0" actId="47"/>
        <pc:sldMkLst>
          <pc:docMk/>
          <pc:sldMk cId="1330789273" sldId="259"/>
        </pc:sldMkLst>
      </pc:sldChg>
      <pc:sldChg chg="del">
        <pc:chgData name="군만두 맛있다" userId="88f4dfb63950bb32" providerId="LiveId" clId="{E267B766-08C1-4AF8-A965-B5EFFEA649A2}" dt="2023-07-31T20:51:26.418" v="0" actId="47"/>
        <pc:sldMkLst>
          <pc:docMk/>
          <pc:sldMk cId="1227812619" sldId="260"/>
        </pc:sldMkLst>
      </pc:sldChg>
      <pc:sldChg chg="del">
        <pc:chgData name="군만두 맛있다" userId="88f4dfb63950bb32" providerId="LiveId" clId="{E267B766-08C1-4AF8-A965-B5EFFEA649A2}" dt="2023-07-31T20:51:26.418" v="0" actId="47"/>
        <pc:sldMkLst>
          <pc:docMk/>
          <pc:sldMk cId="4092849981" sldId="261"/>
        </pc:sldMkLst>
      </pc:sldChg>
      <pc:sldChg chg="del">
        <pc:chgData name="군만두 맛있다" userId="88f4dfb63950bb32" providerId="LiveId" clId="{E267B766-08C1-4AF8-A965-B5EFFEA649A2}" dt="2023-07-31T20:51:26.418" v="0" actId="47"/>
        <pc:sldMkLst>
          <pc:docMk/>
          <pc:sldMk cId="2832501556" sldId="262"/>
        </pc:sldMkLst>
      </pc:sldChg>
      <pc:sldChg chg="del">
        <pc:chgData name="군만두 맛있다" userId="88f4dfb63950bb32" providerId="LiveId" clId="{E267B766-08C1-4AF8-A965-B5EFFEA649A2}" dt="2023-07-31T20:51:26.418" v="0" actId="47"/>
        <pc:sldMkLst>
          <pc:docMk/>
          <pc:sldMk cId="1899207250" sldId="263"/>
        </pc:sldMkLst>
      </pc:sldChg>
      <pc:sldChg chg="del">
        <pc:chgData name="군만두 맛있다" userId="88f4dfb63950bb32" providerId="LiveId" clId="{E267B766-08C1-4AF8-A965-B5EFFEA649A2}" dt="2023-07-31T20:51:26.418" v="0" actId="47"/>
        <pc:sldMkLst>
          <pc:docMk/>
          <pc:sldMk cId="2968693851" sldId="264"/>
        </pc:sldMkLst>
      </pc:sldChg>
      <pc:sldChg chg="del">
        <pc:chgData name="군만두 맛있다" userId="88f4dfb63950bb32" providerId="LiveId" clId="{E267B766-08C1-4AF8-A965-B5EFFEA649A2}" dt="2023-07-31T20:51:26.418" v="0" actId="47"/>
        <pc:sldMkLst>
          <pc:docMk/>
          <pc:sldMk cId="3180617206" sldId="265"/>
        </pc:sldMkLst>
      </pc:sldChg>
      <pc:sldChg chg="del">
        <pc:chgData name="군만두 맛있다" userId="88f4dfb63950bb32" providerId="LiveId" clId="{E267B766-08C1-4AF8-A965-B5EFFEA649A2}" dt="2023-07-31T20:51:26.418" v="0" actId="47"/>
        <pc:sldMkLst>
          <pc:docMk/>
          <pc:sldMk cId="3302785486" sldId="266"/>
        </pc:sldMkLst>
      </pc:sldChg>
      <pc:sldChg chg="del">
        <pc:chgData name="군만두 맛있다" userId="88f4dfb63950bb32" providerId="LiveId" clId="{E267B766-08C1-4AF8-A965-B5EFFEA649A2}" dt="2023-07-31T20:51:26.418" v="0" actId="47"/>
        <pc:sldMkLst>
          <pc:docMk/>
          <pc:sldMk cId="1308229635" sldId="267"/>
        </pc:sldMkLst>
      </pc:sldChg>
      <pc:sldChg chg="del">
        <pc:chgData name="군만두 맛있다" userId="88f4dfb63950bb32" providerId="LiveId" clId="{E267B766-08C1-4AF8-A965-B5EFFEA649A2}" dt="2023-07-31T20:51:26.418" v="0" actId="47"/>
        <pc:sldMkLst>
          <pc:docMk/>
          <pc:sldMk cId="3934902859" sldId="268"/>
        </pc:sldMkLst>
      </pc:sldChg>
      <pc:sldChg chg="del">
        <pc:chgData name="군만두 맛있다" userId="88f4dfb63950bb32" providerId="LiveId" clId="{E267B766-08C1-4AF8-A965-B5EFFEA649A2}" dt="2023-07-31T20:51:26.418" v="0" actId="47"/>
        <pc:sldMkLst>
          <pc:docMk/>
          <pc:sldMk cId="802994214" sldId="269"/>
        </pc:sldMkLst>
      </pc:sldChg>
      <pc:sldChg chg="del">
        <pc:chgData name="군만두 맛있다" userId="88f4dfb63950bb32" providerId="LiveId" clId="{E267B766-08C1-4AF8-A965-B5EFFEA649A2}" dt="2023-07-31T20:51:26.418" v="0" actId="47"/>
        <pc:sldMkLst>
          <pc:docMk/>
          <pc:sldMk cId="2305933277" sldId="270"/>
        </pc:sldMkLst>
      </pc:sldChg>
      <pc:sldChg chg="del">
        <pc:chgData name="군만두 맛있다" userId="88f4dfb63950bb32" providerId="LiveId" clId="{E267B766-08C1-4AF8-A965-B5EFFEA649A2}" dt="2023-07-31T20:51:26.418" v="0" actId="47"/>
        <pc:sldMkLst>
          <pc:docMk/>
          <pc:sldMk cId="4090422569" sldId="271"/>
        </pc:sldMkLst>
      </pc:sldChg>
      <pc:sldChg chg="del">
        <pc:chgData name="군만두 맛있다" userId="88f4dfb63950bb32" providerId="LiveId" clId="{E267B766-08C1-4AF8-A965-B5EFFEA649A2}" dt="2023-07-31T20:51:26.418" v="0" actId="47"/>
        <pc:sldMkLst>
          <pc:docMk/>
          <pc:sldMk cId="3279589547" sldId="272"/>
        </pc:sldMkLst>
      </pc:sldChg>
      <pc:sldChg chg="del">
        <pc:chgData name="군만두 맛있다" userId="88f4dfb63950bb32" providerId="LiveId" clId="{E267B766-08C1-4AF8-A965-B5EFFEA649A2}" dt="2023-07-31T20:51:26.418" v="0" actId="47"/>
        <pc:sldMkLst>
          <pc:docMk/>
          <pc:sldMk cId="1621641362" sldId="273"/>
        </pc:sldMkLst>
      </pc:sldChg>
      <pc:sldChg chg="del">
        <pc:chgData name="군만두 맛있다" userId="88f4dfb63950bb32" providerId="LiveId" clId="{E267B766-08C1-4AF8-A965-B5EFFEA649A2}" dt="2023-07-31T20:51:26.418" v="0" actId="47"/>
        <pc:sldMkLst>
          <pc:docMk/>
          <pc:sldMk cId="3500290279" sldId="274"/>
        </pc:sldMkLst>
      </pc:sldChg>
      <pc:sldChg chg="del">
        <pc:chgData name="군만두 맛있다" userId="88f4dfb63950bb32" providerId="LiveId" clId="{E267B766-08C1-4AF8-A965-B5EFFEA649A2}" dt="2023-07-31T20:51:26.418" v="0" actId="47"/>
        <pc:sldMkLst>
          <pc:docMk/>
          <pc:sldMk cId="3380157084" sldId="275"/>
        </pc:sldMkLst>
      </pc:sldChg>
      <pc:sldChg chg="del">
        <pc:chgData name="군만두 맛있다" userId="88f4dfb63950bb32" providerId="LiveId" clId="{E267B766-08C1-4AF8-A965-B5EFFEA649A2}" dt="2023-07-31T20:51:26.418" v="0" actId="47"/>
        <pc:sldMkLst>
          <pc:docMk/>
          <pc:sldMk cId="3007677041" sldId="276"/>
        </pc:sldMkLst>
      </pc:sldChg>
      <pc:sldChg chg="del">
        <pc:chgData name="군만두 맛있다" userId="88f4dfb63950bb32" providerId="LiveId" clId="{E267B766-08C1-4AF8-A965-B5EFFEA649A2}" dt="2023-07-31T20:51:26.418" v="0" actId="47"/>
        <pc:sldMkLst>
          <pc:docMk/>
          <pc:sldMk cId="2335609755" sldId="277"/>
        </pc:sldMkLst>
      </pc:sldChg>
      <pc:sldChg chg="del">
        <pc:chgData name="군만두 맛있다" userId="88f4dfb63950bb32" providerId="LiveId" clId="{E267B766-08C1-4AF8-A965-B5EFFEA649A2}" dt="2023-07-31T20:51:26.418" v="0" actId="47"/>
        <pc:sldMkLst>
          <pc:docMk/>
          <pc:sldMk cId="1569797690" sldId="278"/>
        </pc:sldMkLst>
      </pc:sldChg>
      <pc:sldChg chg="del">
        <pc:chgData name="군만두 맛있다" userId="88f4dfb63950bb32" providerId="LiveId" clId="{E267B766-08C1-4AF8-A965-B5EFFEA649A2}" dt="2023-07-31T20:51:26.418" v="0" actId="47"/>
        <pc:sldMkLst>
          <pc:docMk/>
          <pc:sldMk cId="877702007" sldId="279"/>
        </pc:sldMkLst>
      </pc:sldChg>
      <pc:sldChg chg="del">
        <pc:chgData name="군만두 맛있다" userId="88f4dfb63950bb32" providerId="LiveId" clId="{E267B766-08C1-4AF8-A965-B5EFFEA649A2}" dt="2023-07-31T20:51:26.418" v="0" actId="47"/>
        <pc:sldMkLst>
          <pc:docMk/>
          <pc:sldMk cId="2750038523" sldId="280"/>
        </pc:sldMkLst>
      </pc:sldChg>
      <pc:sldChg chg="del">
        <pc:chgData name="군만두 맛있다" userId="88f4dfb63950bb32" providerId="LiveId" clId="{E267B766-08C1-4AF8-A965-B5EFFEA649A2}" dt="2023-07-31T20:51:26.418" v="0" actId="47"/>
        <pc:sldMkLst>
          <pc:docMk/>
          <pc:sldMk cId="574065803" sldId="281"/>
        </pc:sldMkLst>
      </pc:sldChg>
      <pc:sldChg chg="del">
        <pc:chgData name="군만두 맛있다" userId="88f4dfb63950bb32" providerId="LiveId" clId="{E267B766-08C1-4AF8-A965-B5EFFEA649A2}" dt="2023-07-31T20:51:26.418" v="0" actId="47"/>
        <pc:sldMkLst>
          <pc:docMk/>
          <pc:sldMk cId="3695371595" sldId="282"/>
        </pc:sldMkLst>
      </pc:sldChg>
      <pc:sldChg chg="del">
        <pc:chgData name="군만두 맛있다" userId="88f4dfb63950bb32" providerId="LiveId" clId="{E267B766-08C1-4AF8-A965-B5EFFEA649A2}" dt="2023-07-31T20:51:26.418" v="0" actId="47"/>
        <pc:sldMkLst>
          <pc:docMk/>
          <pc:sldMk cId="2833418443" sldId="283"/>
        </pc:sldMkLst>
      </pc:sldChg>
      <pc:sldChg chg="del">
        <pc:chgData name="군만두 맛있다" userId="88f4dfb63950bb32" providerId="LiveId" clId="{E267B766-08C1-4AF8-A965-B5EFFEA649A2}" dt="2023-07-31T20:51:26.418" v="0" actId="47"/>
        <pc:sldMkLst>
          <pc:docMk/>
          <pc:sldMk cId="1448929772" sldId="284"/>
        </pc:sldMkLst>
      </pc:sldChg>
      <pc:sldChg chg="del">
        <pc:chgData name="군만두 맛있다" userId="88f4dfb63950bb32" providerId="LiveId" clId="{E267B766-08C1-4AF8-A965-B5EFFEA649A2}" dt="2023-07-31T20:51:26.418" v="0" actId="47"/>
        <pc:sldMkLst>
          <pc:docMk/>
          <pc:sldMk cId="2536637382" sldId="285"/>
        </pc:sldMkLst>
      </pc:sldChg>
      <pc:sldChg chg="del">
        <pc:chgData name="군만두 맛있다" userId="88f4dfb63950bb32" providerId="LiveId" clId="{E267B766-08C1-4AF8-A965-B5EFFEA649A2}" dt="2023-07-31T20:51:26.418" v="0" actId="47"/>
        <pc:sldMkLst>
          <pc:docMk/>
          <pc:sldMk cId="4228983035" sldId="286"/>
        </pc:sldMkLst>
      </pc:sldChg>
      <pc:sldChg chg="del">
        <pc:chgData name="군만두 맛있다" userId="88f4dfb63950bb32" providerId="LiveId" clId="{E267B766-08C1-4AF8-A965-B5EFFEA649A2}" dt="2023-07-31T20:51:26.418" v="0" actId="47"/>
        <pc:sldMkLst>
          <pc:docMk/>
          <pc:sldMk cId="2495149877" sldId="287"/>
        </pc:sldMkLst>
      </pc:sldChg>
      <pc:sldChg chg="del">
        <pc:chgData name="군만두 맛있다" userId="88f4dfb63950bb32" providerId="LiveId" clId="{E267B766-08C1-4AF8-A965-B5EFFEA649A2}" dt="2023-07-31T20:51:26.418" v="0" actId="47"/>
        <pc:sldMkLst>
          <pc:docMk/>
          <pc:sldMk cId="2894535134" sldId="288"/>
        </pc:sldMkLst>
      </pc:sldChg>
      <pc:sldChg chg="del">
        <pc:chgData name="군만두 맛있다" userId="88f4dfb63950bb32" providerId="LiveId" clId="{E267B766-08C1-4AF8-A965-B5EFFEA649A2}" dt="2023-07-31T20:51:26.418" v="0" actId="47"/>
        <pc:sldMkLst>
          <pc:docMk/>
          <pc:sldMk cId="558014666" sldId="289"/>
        </pc:sldMkLst>
      </pc:sldChg>
      <pc:sldChg chg="del">
        <pc:chgData name="군만두 맛있다" userId="88f4dfb63950bb32" providerId="LiveId" clId="{E267B766-08C1-4AF8-A965-B5EFFEA649A2}" dt="2023-07-31T20:51:26.418" v="0" actId="47"/>
        <pc:sldMkLst>
          <pc:docMk/>
          <pc:sldMk cId="3128406044" sldId="290"/>
        </pc:sldMkLst>
      </pc:sldChg>
      <pc:sldChg chg="del">
        <pc:chgData name="군만두 맛있다" userId="88f4dfb63950bb32" providerId="LiveId" clId="{E267B766-08C1-4AF8-A965-B5EFFEA649A2}" dt="2023-07-31T20:51:26.418" v="0" actId="47"/>
        <pc:sldMkLst>
          <pc:docMk/>
          <pc:sldMk cId="2136804555" sldId="291"/>
        </pc:sldMkLst>
      </pc:sldChg>
      <pc:sldChg chg="del">
        <pc:chgData name="군만두 맛있다" userId="88f4dfb63950bb32" providerId="LiveId" clId="{E267B766-08C1-4AF8-A965-B5EFFEA649A2}" dt="2023-07-31T20:51:26.418" v="0" actId="47"/>
        <pc:sldMkLst>
          <pc:docMk/>
          <pc:sldMk cId="1678126960" sldId="292"/>
        </pc:sldMkLst>
      </pc:sldChg>
      <pc:sldChg chg="del">
        <pc:chgData name="군만두 맛있다" userId="88f4dfb63950bb32" providerId="LiveId" clId="{E267B766-08C1-4AF8-A965-B5EFFEA649A2}" dt="2023-07-31T20:51:26.418" v="0" actId="47"/>
        <pc:sldMkLst>
          <pc:docMk/>
          <pc:sldMk cId="1556465175" sldId="293"/>
        </pc:sldMkLst>
      </pc:sldChg>
      <pc:sldChg chg="del">
        <pc:chgData name="군만두 맛있다" userId="88f4dfb63950bb32" providerId="LiveId" clId="{E267B766-08C1-4AF8-A965-B5EFFEA649A2}" dt="2023-07-31T20:51:26.418" v="0" actId="47"/>
        <pc:sldMkLst>
          <pc:docMk/>
          <pc:sldMk cId="821660935" sldId="294"/>
        </pc:sldMkLst>
      </pc:sldChg>
      <pc:sldChg chg="del">
        <pc:chgData name="군만두 맛있다" userId="88f4dfb63950bb32" providerId="LiveId" clId="{E267B766-08C1-4AF8-A965-B5EFFEA649A2}" dt="2023-07-31T20:51:26.418" v="0" actId="47"/>
        <pc:sldMkLst>
          <pc:docMk/>
          <pc:sldMk cId="767596114" sldId="295"/>
        </pc:sldMkLst>
      </pc:sldChg>
      <pc:sldChg chg="del">
        <pc:chgData name="군만두 맛있다" userId="88f4dfb63950bb32" providerId="LiveId" clId="{E267B766-08C1-4AF8-A965-B5EFFEA649A2}" dt="2023-07-31T20:51:26.418" v="0" actId="47"/>
        <pc:sldMkLst>
          <pc:docMk/>
          <pc:sldMk cId="1109238439" sldId="296"/>
        </pc:sldMkLst>
      </pc:sldChg>
      <pc:sldChg chg="del">
        <pc:chgData name="군만두 맛있다" userId="88f4dfb63950bb32" providerId="LiveId" clId="{E267B766-08C1-4AF8-A965-B5EFFEA649A2}" dt="2023-07-31T20:51:26.418" v="0" actId="47"/>
        <pc:sldMkLst>
          <pc:docMk/>
          <pc:sldMk cId="2185473364" sldId="297"/>
        </pc:sldMkLst>
      </pc:sldChg>
      <pc:sldChg chg="del">
        <pc:chgData name="군만두 맛있다" userId="88f4dfb63950bb32" providerId="LiveId" clId="{E267B766-08C1-4AF8-A965-B5EFFEA649A2}" dt="2023-07-31T20:51:26.418" v="0" actId="47"/>
        <pc:sldMkLst>
          <pc:docMk/>
          <pc:sldMk cId="486251032" sldId="298"/>
        </pc:sldMkLst>
      </pc:sldChg>
      <pc:sldChg chg="del">
        <pc:chgData name="군만두 맛있다" userId="88f4dfb63950bb32" providerId="LiveId" clId="{E267B766-08C1-4AF8-A965-B5EFFEA649A2}" dt="2023-07-31T20:51:26.418" v="0" actId="47"/>
        <pc:sldMkLst>
          <pc:docMk/>
          <pc:sldMk cId="2048759449" sldId="299"/>
        </pc:sldMkLst>
      </pc:sldChg>
      <pc:sldChg chg="del">
        <pc:chgData name="군만두 맛있다" userId="88f4dfb63950bb32" providerId="LiveId" clId="{E267B766-08C1-4AF8-A965-B5EFFEA649A2}" dt="2023-07-31T20:51:26.418" v="0" actId="47"/>
        <pc:sldMkLst>
          <pc:docMk/>
          <pc:sldMk cId="3371088690" sldId="300"/>
        </pc:sldMkLst>
      </pc:sldChg>
      <pc:sldChg chg="del">
        <pc:chgData name="군만두 맛있다" userId="88f4dfb63950bb32" providerId="LiveId" clId="{E267B766-08C1-4AF8-A965-B5EFFEA649A2}" dt="2023-07-31T20:51:26.418" v="0" actId="47"/>
        <pc:sldMkLst>
          <pc:docMk/>
          <pc:sldMk cId="700860319" sldId="301"/>
        </pc:sldMkLst>
      </pc:sldChg>
      <pc:sldChg chg="del">
        <pc:chgData name="군만두 맛있다" userId="88f4dfb63950bb32" providerId="LiveId" clId="{E267B766-08C1-4AF8-A965-B5EFFEA649A2}" dt="2023-07-31T20:51:26.418" v="0" actId="47"/>
        <pc:sldMkLst>
          <pc:docMk/>
          <pc:sldMk cId="3624571087" sldId="302"/>
        </pc:sldMkLst>
      </pc:sldChg>
      <pc:sldChg chg="del">
        <pc:chgData name="군만두 맛있다" userId="88f4dfb63950bb32" providerId="LiveId" clId="{E267B766-08C1-4AF8-A965-B5EFFEA649A2}" dt="2023-07-31T20:51:26.418" v="0" actId="47"/>
        <pc:sldMkLst>
          <pc:docMk/>
          <pc:sldMk cId="1400625964" sldId="303"/>
        </pc:sldMkLst>
      </pc:sldChg>
      <pc:sldChg chg="del">
        <pc:chgData name="군만두 맛있다" userId="88f4dfb63950bb32" providerId="LiveId" clId="{E267B766-08C1-4AF8-A965-B5EFFEA649A2}" dt="2023-07-31T20:51:26.418" v="0" actId="47"/>
        <pc:sldMkLst>
          <pc:docMk/>
          <pc:sldMk cId="915838207" sldId="304"/>
        </pc:sldMkLst>
      </pc:sldChg>
      <pc:sldChg chg="del">
        <pc:chgData name="군만두 맛있다" userId="88f4dfb63950bb32" providerId="LiveId" clId="{E267B766-08C1-4AF8-A965-B5EFFEA649A2}" dt="2023-07-31T20:51:26.418" v="0" actId="47"/>
        <pc:sldMkLst>
          <pc:docMk/>
          <pc:sldMk cId="3704621633" sldId="305"/>
        </pc:sldMkLst>
      </pc:sldChg>
      <pc:sldChg chg="del">
        <pc:chgData name="군만두 맛있다" userId="88f4dfb63950bb32" providerId="LiveId" clId="{E267B766-08C1-4AF8-A965-B5EFFEA649A2}" dt="2023-07-31T20:51:26.418" v="0" actId="47"/>
        <pc:sldMkLst>
          <pc:docMk/>
          <pc:sldMk cId="3493508156" sldId="306"/>
        </pc:sldMkLst>
      </pc:sldChg>
      <pc:sldChg chg="del">
        <pc:chgData name="군만두 맛있다" userId="88f4dfb63950bb32" providerId="LiveId" clId="{E267B766-08C1-4AF8-A965-B5EFFEA649A2}" dt="2023-07-31T20:51:26.418" v="0" actId="47"/>
        <pc:sldMkLst>
          <pc:docMk/>
          <pc:sldMk cId="2323518443" sldId="307"/>
        </pc:sldMkLst>
      </pc:sldChg>
      <pc:sldChg chg="del">
        <pc:chgData name="군만두 맛있다" userId="88f4dfb63950bb32" providerId="LiveId" clId="{E267B766-08C1-4AF8-A965-B5EFFEA649A2}" dt="2023-07-31T20:51:26.418" v="0" actId="47"/>
        <pc:sldMkLst>
          <pc:docMk/>
          <pc:sldMk cId="171446693" sldId="308"/>
        </pc:sldMkLst>
      </pc:sldChg>
      <pc:sldChg chg="del">
        <pc:chgData name="군만두 맛있다" userId="88f4dfb63950bb32" providerId="LiveId" clId="{E267B766-08C1-4AF8-A965-B5EFFEA649A2}" dt="2023-07-31T20:51:26.418" v="0" actId="47"/>
        <pc:sldMkLst>
          <pc:docMk/>
          <pc:sldMk cId="3436155202" sldId="309"/>
        </pc:sldMkLst>
      </pc:sldChg>
      <pc:sldChg chg="del">
        <pc:chgData name="군만두 맛있다" userId="88f4dfb63950bb32" providerId="LiveId" clId="{E267B766-08C1-4AF8-A965-B5EFFEA649A2}" dt="2023-07-31T20:51:26.418" v="0" actId="47"/>
        <pc:sldMkLst>
          <pc:docMk/>
          <pc:sldMk cId="4145333545" sldId="310"/>
        </pc:sldMkLst>
      </pc:sldChg>
      <pc:sldChg chg="del">
        <pc:chgData name="군만두 맛있다" userId="88f4dfb63950bb32" providerId="LiveId" clId="{E267B766-08C1-4AF8-A965-B5EFFEA649A2}" dt="2023-07-31T20:51:26.418" v="0" actId="47"/>
        <pc:sldMkLst>
          <pc:docMk/>
          <pc:sldMk cId="3524688960" sldId="311"/>
        </pc:sldMkLst>
      </pc:sldChg>
      <pc:sldChg chg="del">
        <pc:chgData name="군만두 맛있다" userId="88f4dfb63950bb32" providerId="LiveId" clId="{E267B766-08C1-4AF8-A965-B5EFFEA649A2}" dt="2023-07-31T20:51:26.418" v="0" actId="47"/>
        <pc:sldMkLst>
          <pc:docMk/>
          <pc:sldMk cId="333709759" sldId="312"/>
        </pc:sldMkLst>
      </pc:sldChg>
      <pc:sldChg chg="del">
        <pc:chgData name="군만두 맛있다" userId="88f4dfb63950bb32" providerId="LiveId" clId="{E267B766-08C1-4AF8-A965-B5EFFEA649A2}" dt="2023-07-31T20:51:26.418" v="0" actId="47"/>
        <pc:sldMkLst>
          <pc:docMk/>
          <pc:sldMk cId="106461201" sldId="313"/>
        </pc:sldMkLst>
      </pc:sldChg>
      <pc:sldChg chg="del">
        <pc:chgData name="군만두 맛있다" userId="88f4dfb63950bb32" providerId="LiveId" clId="{E267B766-08C1-4AF8-A965-B5EFFEA649A2}" dt="2023-07-31T20:51:26.418" v="0" actId="47"/>
        <pc:sldMkLst>
          <pc:docMk/>
          <pc:sldMk cId="163350035" sldId="314"/>
        </pc:sldMkLst>
      </pc:sldChg>
      <pc:sldChg chg="del">
        <pc:chgData name="군만두 맛있다" userId="88f4dfb63950bb32" providerId="LiveId" clId="{E267B766-08C1-4AF8-A965-B5EFFEA649A2}" dt="2023-07-31T20:51:26.418" v="0" actId="47"/>
        <pc:sldMkLst>
          <pc:docMk/>
          <pc:sldMk cId="1892524501" sldId="315"/>
        </pc:sldMkLst>
      </pc:sldChg>
      <pc:sldChg chg="del">
        <pc:chgData name="군만두 맛있다" userId="88f4dfb63950bb32" providerId="LiveId" clId="{E267B766-08C1-4AF8-A965-B5EFFEA649A2}" dt="2023-07-31T20:51:26.418" v="0" actId="47"/>
        <pc:sldMkLst>
          <pc:docMk/>
          <pc:sldMk cId="4139758093" sldId="316"/>
        </pc:sldMkLst>
      </pc:sldChg>
      <pc:sldChg chg="del">
        <pc:chgData name="군만두 맛있다" userId="88f4dfb63950bb32" providerId="LiveId" clId="{E267B766-08C1-4AF8-A965-B5EFFEA649A2}" dt="2023-07-31T20:51:26.418" v="0" actId="47"/>
        <pc:sldMkLst>
          <pc:docMk/>
          <pc:sldMk cId="1799540645" sldId="317"/>
        </pc:sldMkLst>
      </pc:sldChg>
      <pc:sldChg chg="del">
        <pc:chgData name="군만두 맛있다" userId="88f4dfb63950bb32" providerId="LiveId" clId="{E267B766-08C1-4AF8-A965-B5EFFEA649A2}" dt="2023-07-31T20:51:26.418" v="0" actId="47"/>
        <pc:sldMkLst>
          <pc:docMk/>
          <pc:sldMk cId="2984469187" sldId="318"/>
        </pc:sldMkLst>
      </pc:sldChg>
      <pc:sldChg chg="del">
        <pc:chgData name="군만두 맛있다" userId="88f4dfb63950bb32" providerId="LiveId" clId="{E267B766-08C1-4AF8-A965-B5EFFEA649A2}" dt="2023-07-31T20:51:26.418" v="0" actId="47"/>
        <pc:sldMkLst>
          <pc:docMk/>
          <pc:sldMk cId="2313578759" sldId="319"/>
        </pc:sldMkLst>
      </pc:sldChg>
      <pc:sldChg chg="del">
        <pc:chgData name="군만두 맛있다" userId="88f4dfb63950bb32" providerId="LiveId" clId="{E267B766-08C1-4AF8-A965-B5EFFEA649A2}" dt="2023-07-31T20:51:26.418" v="0" actId="47"/>
        <pc:sldMkLst>
          <pc:docMk/>
          <pc:sldMk cId="1628775091" sldId="320"/>
        </pc:sldMkLst>
      </pc:sldChg>
      <pc:sldChg chg="del">
        <pc:chgData name="군만두 맛있다" userId="88f4dfb63950bb32" providerId="LiveId" clId="{E267B766-08C1-4AF8-A965-B5EFFEA649A2}" dt="2023-07-31T20:51:26.418" v="0" actId="47"/>
        <pc:sldMkLst>
          <pc:docMk/>
          <pc:sldMk cId="2051736416" sldId="321"/>
        </pc:sldMkLst>
      </pc:sldChg>
      <pc:sldChg chg="del">
        <pc:chgData name="군만두 맛있다" userId="88f4dfb63950bb32" providerId="LiveId" clId="{E267B766-08C1-4AF8-A965-B5EFFEA649A2}" dt="2023-07-31T20:51:26.418" v="0" actId="47"/>
        <pc:sldMkLst>
          <pc:docMk/>
          <pc:sldMk cId="3519762966" sldId="322"/>
        </pc:sldMkLst>
      </pc:sldChg>
      <pc:sldChg chg="del">
        <pc:chgData name="군만두 맛있다" userId="88f4dfb63950bb32" providerId="LiveId" clId="{E267B766-08C1-4AF8-A965-B5EFFEA649A2}" dt="2023-07-31T20:51:26.418" v="0" actId="47"/>
        <pc:sldMkLst>
          <pc:docMk/>
          <pc:sldMk cId="386625054" sldId="323"/>
        </pc:sldMkLst>
      </pc:sldChg>
      <pc:sldChg chg="del">
        <pc:chgData name="군만두 맛있다" userId="88f4dfb63950bb32" providerId="LiveId" clId="{E267B766-08C1-4AF8-A965-B5EFFEA649A2}" dt="2023-07-31T20:51:26.418" v="0" actId="47"/>
        <pc:sldMkLst>
          <pc:docMk/>
          <pc:sldMk cId="862937458" sldId="324"/>
        </pc:sldMkLst>
      </pc:sldChg>
      <pc:sldChg chg="del">
        <pc:chgData name="군만두 맛있다" userId="88f4dfb63950bb32" providerId="LiveId" clId="{E267B766-08C1-4AF8-A965-B5EFFEA649A2}" dt="2023-07-31T20:51:26.418" v="0" actId="47"/>
        <pc:sldMkLst>
          <pc:docMk/>
          <pc:sldMk cId="3260133167" sldId="325"/>
        </pc:sldMkLst>
      </pc:sldChg>
      <pc:sldChg chg="del">
        <pc:chgData name="군만두 맛있다" userId="88f4dfb63950bb32" providerId="LiveId" clId="{E267B766-08C1-4AF8-A965-B5EFFEA649A2}" dt="2023-07-31T20:51:26.418" v="0" actId="47"/>
        <pc:sldMkLst>
          <pc:docMk/>
          <pc:sldMk cId="50054993" sldId="326"/>
        </pc:sldMkLst>
      </pc:sldChg>
      <pc:sldChg chg="del">
        <pc:chgData name="군만두 맛있다" userId="88f4dfb63950bb32" providerId="LiveId" clId="{E267B766-08C1-4AF8-A965-B5EFFEA649A2}" dt="2023-07-31T20:51:26.418" v="0" actId="47"/>
        <pc:sldMkLst>
          <pc:docMk/>
          <pc:sldMk cId="247913502" sldId="327"/>
        </pc:sldMkLst>
      </pc:sldChg>
      <pc:sldChg chg="del">
        <pc:chgData name="군만두 맛있다" userId="88f4dfb63950bb32" providerId="LiveId" clId="{E267B766-08C1-4AF8-A965-B5EFFEA649A2}" dt="2023-07-31T20:51:26.418" v="0" actId="47"/>
        <pc:sldMkLst>
          <pc:docMk/>
          <pc:sldMk cId="1401950574" sldId="328"/>
        </pc:sldMkLst>
      </pc:sldChg>
      <pc:sldChg chg="del">
        <pc:chgData name="군만두 맛있다" userId="88f4dfb63950bb32" providerId="LiveId" clId="{E267B766-08C1-4AF8-A965-B5EFFEA649A2}" dt="2023-07-31T20:51:26.418" v="0" actId="47"/>
        <pc:sldMkLst>
          <pc:docMk/>
          <pc:sldMk cId="1411723884" sldId="329"/>
        </pc:sldMkLst>
      </pc:sldChg>
      <pc:sldChg chg="del">
        <pc:chgData name="군만두 맛있다" userId="88f4dfb63950bb32" providerId="LiveId" clId="{E267B766-08C1-4AF8-A965-B5EFFEA649A2}" dt="2023-07-31T20:51:26.418" v="0" actId="47"/>
        <pc:sldMkLst>
          <pc:docMk/>
          <pc:sldMk cId="904250337" sldId="330"/>
        </pc:sldMkLst>
      </pc:sldChg>
      <pc:sldChg chg="del">
        <pc:chgData name="군만두 맛있다" userId="88f4dfb63950bb32" providerId="LiveId" clId="{E267B766-08C1-4AF8-A965-B5EFFEA649A2}" dt="2023-07-31T20:51:26.418" v="0" actId="47"/>
        <pc:sldMkLst>
          <pc:docMk/>
          <pc:sldMk cId="3110867862" sldId="331"/>
        </pc:sldMkLst>
      </pc:sldChg>
      <pc:sldChg chg="del">
        <pc:chgData name="군만두 맛있다" userId="88f4dfb63950bb32" providerId="LiveId" clId="{E267B766-08C1-4AF8-A965-B5EFFEA649A2}" dt="2023-07-31T20:51:26.418" v="0" actId="47"/>
        <pc:sldMkLst>
          <pc:docMk/>
          <pc:sldMk cId="690905203" sldId="332"/>
        </pc:sldMkLst>
      </pc:sldChg>
      <pc:sldChg chg="del">
        <pc:chgData name="군만두 맛있다" userId="88f4dfb63950bb32" providerId="LiveId" clId="{E267B766-08C1-4AF8-A965-B5EFFEA649A2}" dt="2023-07-31T20:51:26.418" v="0" actId="47"/>
        <pc:sldMkLst>
          <pc:docMk/>
          <pc:sldMk cId="2035492840" sldId="333"/>
        </pc:sldMkLst>
      </pc:sldChg>
      <pc:sldChg chg="del">
        <pc:chgData name="군만두 맛있다" userId="88f4dfb63950bb32" providerId="LiveId" clId="{E267B766-08C1-4AF8-A965-B5EFFEA649A2}" dt="2023-07-31T20:51:26.418" v="0" actId="47"/>
        <pc:sldMkLst>
          <pc:docMk/>
          <pc:sldMk cId="2140789380" sldId="334"/>
        </pc:sldMkLst>
      </pc:sldChg>
      <pc:sldChg chg="del">
        <pc:chgData name="군만두 맛있다" userId="88f4dfb63950bb32" providerId="LiveId" clId="{E267B766-08C1-4AF8-A965-B5EFFEA649A2}" dt="2023-07-31T20:51:26.418" v="0" actId="47"/>
        <pc:sldMkLst>
          <pc:docMk/>
          <pc:sldMk cId="1993727675" sldId="335"/>
        </pc:sldMkLst>
      </pc:sldChg>
      <pc:sldChg chg="del">
        <pc:chgData name="군만두 맛있다" userId="88f4dfb63950bb32" providerId="LiveId" clId="{E267B766-08C1-4AF8-A965-B5EFFEA649A2}" dt="2023-07-31T20:51:26.418" v="0" actId="47"/>
        <pc:sldMkLst>
          <pc:docMk/>
          <pc:sldMk cId="1121604052" sldId="336"/>
        </pc:sldMkLst>
      </pc:sldChg>
      <pc:sldChg chg="del">
        <pc:chgData name="군만두 맛있다" userId="88f4dfb63950bb32" providerId="LiveId" clId="{E267B766-08C1-4AF8-A965-B5EFFEA649A2}" dt="2023-07-31T20:51:26.418" v="0" actId="47"/>
        <pc:sldMkLst>
          <pc:docMk/>
          <pc:sldMk cId="3117587001" sldId="337"/>
        </pc:sldMkLst>
      </pc:sldChg>
      <pc:sldChg chg="del">
        <pc:chgData name="군만두 맛있다" userId="88f4dfb63950bb32" providerId="LiveId" clId="{E267B766-08C1-4AF8-A965-B5EFFEA649A2}" dt="2023-07-31T20:51:26.418" v="0" actId="47"/>
        <pc:sldMkLst>
          <pc:docMk/>
          <pc:sldMk cId="2538749377" sldId="338"/>
        </pc:sldMkLst>
      </pc:sldChg>
      <pc:sldChg chg="del">
        <pc:chgData name="군만두 맛있다" userId="88f4dfb63950bb32" providerId="LiveId" clId="{E267B766-08C1-4AF8-A965-B5EFFEA649A2}" dt="2023-07-31T20:51:26.418" v="0" actId="47"/>
        <pc:sldMkLst>
          <pc:docMk/>
          <pc:sldMk cId="1629133063" sldId="339"/>
        </pc:sldMkLst>
      </pc:sldChg>
      <pc:sldChg chg="del">
        <pc:chgData name="군만두 맛있다" userId="88f4dfb63950bb32" providerId="LiveId" clId="{E267B766-08C1-4AF8-A965-B5EFFEA649A2}" dt="2023-07-31T20:51:26.418" v="0" actId="47"/>
        <pc:sldMkLst>
          <pc:docMk/>
          <pc:sldMk cId="1822444093" sldId="340"/>
        </pc:sldMkLst>
      </pc:sldChg>
      <pc:sldChg chg="del">
        <pc:chgData name="군만두 맛있다" userId="88f4dfb63950bb32" providerId="LiveId" clId="{E267B766-08C1-4AF8-A965-B5EFFEA649A2}" dt="2023-07-31T20:51:26.418" v="0" actId="47"/>
        <pc:sldMkLst>
          <pc:docMk/>
          <pc:sldMk cId="760549792" sldId="341"/>
        </pc:sldMkLst>
      </pc:sldChg>
      <pc:sldChg chg="del">
        <pc:chgData name="군만두 맛있다" userId="88f4dfb63950bb32" providerId="LiveId" clId="{E267B766-08C1-4AF8-A965-B5EFFEA649A2}" dt="2023-07-31T20:51:26.418" v="0" actId="47"/>
        <pc:sldMkLst>
          <pc:docMk/>
          <pc:sldMk cId="3466340413" sldId="342"/>
        </pc:sldMkLst>
      </pc:sldChg>
      <pc:sldChg chg="del">
        <pc:chgData name="군만두 맛있다" userId="88f4dfb63950bb32" providerId="LiveId" clId="{E267B766-08C1-4AF8-A965-B5EFFEA649A2}" dt="2023-07-31T20:51:26.418" v="0" actId="47"/>
        <pc:sldMkLst>
          <pc:docMk/>
          <pc:sldMk cId="3805301505" sldId="343"/>
        </pc:sldMkLst>
      </pc:sldChg>
      <pc:sldChg chg="del">
        <pc:chgData name="군만두 맛있다" userId="88f4dfb63950bb32" providerId="LiveId" clId="{E267B766-08C1-4AF8-A965-B5EFFEA649A2}" dt="2023-07-31T20:51:26.418" v="0" actId="47"/>
        <pc:sldMkLst>
          <pc:docMk/>
          <pc:sldMk cId="1682284412" sldId="344"/>
        </pc:sldMkLst>
      </pc:sldChg>
      <pc:sldChg chg="del">
        <pc:chgData name="군만두 맛있다" userId="88f4dfb63950bb32" providerId="LiveId" clId="{E267B766-08C1-4AF8-A965-B5EFFEA649A2}" dt="2023-07-31T20:51:26.418" v="0" actId="47"/>
        <pc:sldMkLst>
          <pc:docMk/>
          <pc:sldMk cId="3079470314" sldId="345"/>
        </pc:sldMkLst>
      </pc:sldChg>
      <pc:sldChg chg="del">
        <pc:chgData name="군만두 맛있다" userId="88f4dfb63950bb32" providerId="LiveId" clId="{E267B766-08C1-4AF8-A965-B5EFFEA649A2}" dt="2023-07-31T20:51:26.418" v="0" actId="47"/>
        <pc:sldMkLst>
          <pc:docMk/>
          <pc:sldMk cId="2354225195" sldId="346"/>
        </pc:sldMkLst>
      </pc:sldChg>
      <pc:sldChg chg="del">
        <pc:chgData name="군만두 맛있다" userId="88f4dfb63950bb32" providerId="LiveId" clId="{E267B766-08C1-4AF8-A965-B5EFFEA649A2}" dt="2023-07-31T20:51:26.418" v="0" actId="47"/>
        <pc:sldMkLst>
          <pc:docMk/>
          <pc:sldMk cId="2962592708" sldId="347"/>
        </pc:sldMkLst>
      </pc:sldChg>
      <pc:sldChg chg="del">
        <pc:chgData name="군만두 맛있다" userId="88f4dfb63950bb32" providerId="LiveId" clId="{E267B766-08C1-4AF8-A965-B5EFFEA649A2}" dt="2023-07-31T20:51:26.418" v="0" actId="47"/>
        <pc:sldMkLst>
          <pc:docMk/>
          <pc:sldMk cId="3115940101" sldId="348"/>
        </pc:sldMkLst>
      </pc:sldChg>
      <pc:sldChg chg="del">
        <pc:chgData name="군만두 맛있다" userId="88f4dfb63950bb32" providerId="LiveId" clId="{E267B766-08C1-4AF8-A965-B5EFFEA649A2}" dt="2023-07-31T20:51:26.418" v="0" actId="47"/>
        <pc:sldMkLst>
          <pc:docMk/>
          <pc:sldMk cId="2564744915" sldId="349"/>
        </pc:sldMkLst>
      </pc:sldChg>
      <pc:sldChg chg="del">
        <pc:chgData name="군만두 맛있다" userId="88f4dfb63950bb32" providerId="LiveId" clId="{E267B766-08C1-4AF8-A965-B5EFFEA649A2}" dt="2023-07-31T20:51:26.418" v="0" actId="47"/>
        <pc:sldMkLst>
          <pc:docMk/>
          <pc:sldMk cId="4002379483" sldId="350"/>
        </pc:sldMkLst>
      </pc:sldChg>
      <pc:sldChg chg="del">
        <pc:chgData name="군만두 맛있다" userId="88f4dfb63950bb32" providerId="LiveId" clId="{E267B766-08C1-4AF8-A965-B5EFFEA649A2}" dt="2023-07-31T20:51:26.418" v="0" actId="47"/>
        <pc:sldMkLst>
          <pc:docMk/>
          <pc:sldMk cId="163400991" sldId="351"/>
        </pc:sldMkLst>
      </pc:sldChg>
      <pc:sldChg chg="del">
        <pc:chgData name="군만두 맛있다" userId="88f4dfb63950bb32" providerId="LiveId" clId="{E267B766-08C1-4AF8-A965-B5EFFEA649A2}" dt="2023-07-31T20:51:26.418" v="0" actId="47"/>
        <pc:sldMkLst>
          <pc:docMk/>
          <pc:sldMk cId="3713704124" sldId="352"/>
        </pc:sldMkLst>
      </pc:sldChg>
      <pc:sldChg chg="del">
        <pc:chgData name="군만두 맛있다" userId="88f4dfb63950bb32" providerId="LiveId" clId="{E267B766-08C1-4AF8-A965-B5EFFEA649A2}" dt="2023-07-31T20:51:26.418" v="0" actId="47"/>
        <pc:sldMkLst>
          <pc:docMk/>
          <pc:sldMk cId="1775638691" sldId="353"/>
        </pc:sldMkLst>
      </pc:sldChg>
      <pc:sldChg chg="del">
        <pc:chgData name="군만두 맛있다" userId="88f4dfb63950bb32" providerId="LiveId" clId="{E267B766-08C1-4AF8-A965-B5EFFEA649A2}" dt="2023-07-31T20:51:26.418" v="0" actId="47"/>
        <pc:sldMkLst>
          <pc:docMk/>
          <pc:sldMk cId="3055950639" sldId="354"/>
        </pc:sldMkLst>
      </pc:sldChg>
      <pc:sldChg chg="del">
        <pc:chgData name="군만두 맛있다" userId="88f4dfb63950bb32" providerId="LiveId" clId="{E267B766-08C1-4AF8-A965-B5EFFEA649A2}" dt="2023-07-31T20:51:26.418" v="0" actId="47"/>
        <pc:sldMkLst>
          <pc:docMk/>
          <pc:sldMk cId="1519019959" sldId="355"/>
        </pc:sldMkLst>
      </pc:sldChg>
      <pc:sldChg chg="del">
        <pc:chgData name="군만두 맛있다" userId="88f4dfb63950bb32" providerId="LiveId" clId="{E267B766-08C1-4AF8-A965-B5EFFEA649A2}" dt="2023-07-31T20:51:26.418" v="0" actId="47"/>
        <pc:sldMkLst>
          <pc:docMk/>
          <pc:sldMk cId="2579415301" sldId="356"/>
        </pc:sldMkLst>
      </pc:sldChg>
      <pc:sldChg chg="del">
        <pc:chgData name="군만두 맛있다" userId="88f4dfb63950bb32" providerId="LiveId" clId="{E267B766-08C1-4AF8-A965-B5EFFEA649A2}" dt="2023-07-31T20:51:26.418" v="0" actId="47"/>
        <pc:sldMkLst>
          <pc:docMk/>
          <pc:sldMk cId="407339904" sldId="357"/>
        </pc:sldMkLst>
      </pc:sldChg>
      <pc:sldChg chg="modSp mod">
        <pc:chgData name="군만두 맛있다" userId="88f4dfb63950bb32" providerId="LiveId" clId="{E267B766-08C1-4AF8-A965-B5EFFEA649A2}" dt="2023-08-02T10:16:49.330" v="2" actId="3064"/>
        <pc:sldMkLst>
          <pc:docMk/>
          <pc:sldMk cId="4114739541" sldId="358"/>
        </pc:sldMkLst>
        <pc:spChg chg="mod">
          <ac:chgData name="군만두 맛있다" userId="88f4dfb63950bb32" providerId="LiveId" clId="{E267B766-08C1-4AF8-A965-B5EFFEA649A2}" dt="2023-08-02T10:16:49.330" v="2" actId="3064"/>
          <ac:spMkLst>
            <pc:docMk/>
            <pc:sldMk cId="4114739541" sldId="358"/>
            <ac:spMk id="3" creationId="{00000000-0000-0000-0000-000000000000}"/>
          </ac:spMkLst>
        </pc:spChg>
      </pc:sldChg>
    </pc:docChg>
  </pc:docChgLst>
  <pc:docChgLst>
    <pc:chgData name="군만두 맛있다" userId="88f4dfb63950bb32" providerId="LiveId" clId="{5B0A4F7D-6F10-4B33-9C5C-6D1B65DBE8F0}"/>
    <pc:docChg chg="delSld modSld">
      <pc:chgData name="군만두 맛있다" userId="88f4dfb63950bb32" providerId="LiveId" clId="{5B0A4F7D-6F10-4B33-9C5C-6D1B65DBE8F0}" dt="2023-08-02T13:45:48.849" v="15" actId="47"/>
      <pc:docMkLst>
        <pc:docMk/>
      </pc:docMkLst>
      <pc:sldChg chg="modSp del mod">
        <pc:chgData name="군만두 맛있다" userId="88f4dfb63950bb32" providerId="LiveId" clId="{5B0A4F7D-6F10-4B33-9C5C-6D1B65DBE8F0}" dt="2023-08-02T13:45:48.849" v="15" actId="47"/>
        <pc:sldMkLst>
          <pc:docMk/>
          <pc:sldMk cId="4008826641" sldId="257"/>
        </pc:sldMkLst>
        <pc:spChg chg="mod">
          <ac:chgData name="군만두 맛있다" userId="88f4dfb63950bb32" providerId="LiveId" clId="{5B0A4F7D-6F10-4B33-9C5C-6D1B65DBE8F0}" dt="2023-08-02T13:39:46.207" v="14" actId="20577"/>
          <ac:spMkLst>
            <pc:docMk/>
            <pc:sldMk cId="4008826641" sldId="257"/>
            <ac:spMk id="3" creationId="{00000000-0000-0000-0000-000000000000}"/>
          </ac:spMkLst>
        </pc:spChg>
        <pc:spChg chg="mod">
          <ac:chgData name="군만두 맛있다" userId="88f4dfb63950bb32" providerId="LiveId" clId="{5B0A4F7D-6F10-4B33-9C5C-6D1B65DBE8F0}" dt="2023-08-02T13:39:43.672" v="7" actId="20577"/>
          <ac:spMkLst>
            <pc:docMk/>
            <pc:sldMk cId="4008826641" sldId="257"/>
            <ac:spMk id="4" creationId="{00000000-0000-0000-0000-000000000000}"/>
          </ac:spMkLst>
        </pc:spChg>
      </pc:sldChg>
      <pc:sldChg chg="del">
        <pc:chgData name="군만두 맛있다" userId="88f4dfb63950bb32" providerId="LiveId" clId="{5B0A4F7D-6F10-4B33-9C5C-6D1B65DBE8F0}" dt="2023-08-02T13:39:39.823" v="0" actId="47"/>
        <pc:sldMkLst>
          <pc:docMk/>
          <pc:sldMk cId="2287263310" sldId="258"/>
        </pc:sldMkLst>
      </pc:sldChg>
      <pc:sldChg chg="del">
        <pc:chgData name="군만두 맛있다" userId="88f4dfb63950bb32" providerId="LiveId" clId="{5B0A4F7D-6F10-4B33-9C5C-6D1B65DBE8F0}" dt="2023-08-02T13:39:39.823" v="0" actId="47"/>
        <pc:sldMkLst>
          <pc:docMk/>
          <pc:sldMk cId="1330789273" sldId="259"/>
        </pc:sldMkLst>
      </pc:sldChg>
      <pc:sldChg chg="del">
        <pc:chgData name="군만두 맛있다" userId="88f4dfb63950bb32" providerId="LiveId" clId="{5B0A4F7D-6F10-4B33-9C5C-6D1B65DBE8F0}" dt="2023-08-02T13:39:39.823" v="0" actId="47"/>
        <pc:sldMkLst>
          <pc:docMk/>
          <pc:sldMk cId="1227812619" sldId="260"/>
        </pc:sldMkLst>
      </pc:sldChg>
      <pc:sldChg chg="del">
        <pc:chgData name="군만두 맛있다" userId="88f4dfb63950bb32" providerId="LiveId" clId="{5B0A4F7D-6F10-4B33-9C5C-6D1B65DBE8F0}" dt="2023-08-02T13:39:39.823" v="0" actId="47"/>
        <pc:sldMkLst>
          <pc:docMk/>
          <pc:sldMk cId="4092849981" sldId="261"/>
        </pc:sldMkLst>
      </pc:sldChg>
      <pc:sldChg chg="del">
        <pc:chgData name="군만두 맛있다" userId="88f4dfb63950bb32" providerId="LiveId" clId="{5B0A4F7D-6F10-4B33-9C5C-6D1B65DBE8F0}" dt="2023-08-02T13:39:39.823" v="0" actId="47"/>
        <pc:sldMkLst>
          <pc:docMk/>
          <pc:sldMk cId="2832501556" sldId="262"/>
        </pc:sldMkLst>
      </pc:sldChg>
      <pc:sldChg chg="del">
        <pc:chgData name="군만두 맛있다" userId="88f4dfb63950bb32" providerId="LiveId" clId="{5B0A4F7D-6F10-4B33-9C5C-6D1B65DBE8F0}" dt="2023-08-02T13:39:39.823" v="0" actId="47"/>
        <pc:sldMkLst>
          <pc:docMk/>
          <pc:sldMk cId="1899207250" sldId="263"/>
        </pc:sldMkLst>
      </pc:sldChg>
      <pc:sldChg chg="del">
        <pc:chgData name="군만두 맛있다" userId="88f4dfb63950bb32" providerId="LiveId" clId="{5B0A4F7D-6F10-4B33-9C5C-6D1B65DBE8F0}" dt="2023-08-02T13:39:39.823" v="0" actId="47"/>
        <pc:sldMkLst>
          <pc:docMk/>
          <pc:sldMk cId="2968693851" sldId="264"/>
        </pc:sldMkLst>
      </pc:sldChg>
      <pc:sldChg chg="del">
        <pc:chgData name="군만두 맛있다" userId="88f4dfb63950bb32" providerId="LiveId" clId="{5B0A4F7D-6F10-4B33-9C5C-6D1B65DBE8F0}" dt="2023-08-02T13:39:39.823" v="0" actId="47"/>
        <pc:sldMkLst>
          <pc:docMk/>
          <pc:sldMk cId="3180617206" sldId="265"/>
        </pc:sldMkLst>
      </pc:sldChg>
      <pc:sldChg chg="del">
        <pc:chgData name="군만두 맛있다" userId="88f4dfb63950bb32" providerId="LiveId" clId="{5B0A4F7D-6F10-4B33-9C5C-6D1B65DBE8F0}" dt="2023-08-02T13:39:39.823" v="0" actId="47"/>
        <pc:sldMkLst>
          <pc:docMk/>
          <pc:sldMk cId="3302785486" sldId="266"/>
        </pc:sldMkLst>
      </pc:sldChg>
      <pc:sldChg chg="del">
        <pc:chgData name="군만두 맛있다" userId="88f4dfb63950bb32" providerId="LiveId" clId="{5B0A4F7D-6F10-4B33-9C5C-6D1B65DBE8F0}" dt="2023-08-02T13:39:39.823" v="0" actId="47"/>
        <pc:sldMkLst>
          <pc:docMk/>
          <pc:sldMk cId="1308229635" sldId="267"/>
        </pc:sldMkLst>
      </pc:sldChg>
      <pc:sldChg chg="del">
        <pc:chgData name="군만두 맛있다" userId="88f4dfb63950bb32" providerId="LiveId" clId="{5B0A4F7D-6F10-4B33-9C5C-6D1B65DBE8F0}" dt="2023-08-02T13:39:39.823" v="0" actId="47"/>
        <pc:sldMkLst>
          <pc:docMk/>
          <pc:sldMk cId="3934902859" sldId="268"/>
        </pc:sldMkLst>
      </pc:sldChg>
      <pc:sldChg chg="del">
        <pc:chgData name="군만두 맛있다" userId="88f4dfb63950bb32" providerId="LiveId" clId="{5B0A4F7D-6F10-4B33-9C5C-6D1B65DBE8F0}" dt="2023-08-02T13:39:39.823" v="0" actId="47"/>
        <pc:sldMkLst>
          <pc:docMk/>
          <pc:sldMk cId="802994214" sldId="269"/>
        </pc:sldMkLst>
      </pc:sldChg>
      <pc:sldChg chg="del">
        <pc:chgData name="군만두 맛있다" userId="88f4dfb63950bb32" providerId="LiveId" clId="{5B0A4F7D-6F10-4B33-9C5C-6D1B65DBE8F0}" dt="2023-08-02T13:39:39.823" v="0" actId="47"/>
        <pc:sldMkLst>
          <pc:docMk/>
          <pc:sldMk cId="2305933277" sldId="270"/>
        </pc:sldMkLst>
      </pc:sldChg>
      <pc:sldChg chg="del">
        <pc:chgData name="군만두 맛있다" userId="88f4dfb63950bb32" providerId="LiveId" clId="{5B0A4F7D-6F10-4B33-9C5C-6D1B65DBE8F0}" dt="2023-08-02T13:39:39.823" v="0" actId="47"/>
        <pc:sldMkLst>
          <pc:docMk/>
          <pc:sldMk cId="4090422569" sldId="271"/>
        </pc:sldMkLst>
      </pc:sldChg>
      <pc:sldChg chg="del">
        <pc:chgData name="군만두 맛있다" userId="88f4dfb63950bb32" providerId="LiveId" clId="{5B0A4F7D-6F10-4B33-9C5C-6D1B65DBE8F0}" dt="2023-08-02T13:39:39.823" v="0" actId="47"/>
        <pc:sldMkLst>
          <pc:docMk/>
          <pc:sldMk cId="3279589547" sldId="272"/>
        </pc:sldMkLst>
      </pc:sldChg>
      <pc:sldChg chg="del">
        <pc:chgData name="군만두 맛있다" userId="88f4dfb63950bb32" providerId="LiveId" clId="{5B0A4F7D-6F10-4B33-9C5C-6D1B65DBE8F0}" dt="2023-08-02T13:39:39.823" v="0" actId="47"/>
        <pc:sldMkLst>
          <pc:docMk/>
          <pc:sldMk cId="1621641362" sldId="273"/>
        </pc:sldMkLst>
      </pc:sldChg>
      <pc:sldChg chg="del">
        <pc:chgData name="군만두 맛있다" userId="88f4dfb63950bb32" providerId="LiveId" clId="{5B0A4F7D-6F10-4B33-9C5C-6D1B65DBE8F0}" dt="2023-08-02T13:39:39.823" v="0" actId="47"/>
        <pc:sldMkLst>
          <pc:docMk/>
          <pc:sldMk cId="3500290279" sldId="274"/>
        </pc:sldMkLst>
      </pc:sldChg>
      <pc:sldChg chg="del">
        <pc:chgData name="군만두 맛있다" userId="88f4dfb63950bb32" providerId="LiveId" clId="{5B0A4F7D-6F10-4B33-9C5C-6D1B65DBE8F0}" dt="2023-08-02T13:39:39.823" v="0" actId="47"/>
        <pc:sldMkLst>
          <pc:docMk/>
          <pc:sldMk cId="3380157084" sldId="275"/>
        </pc:sldMkLst>
      </pc:sldChg>
      <pc:sldChg chg="del">
        <pc:chgData name="군만두 맛있다" userId="88f4dfb63950bb32" providerId="LiveId" clId="{5B0A4F7D-6F10-4B33-9C5C-6D1B65DBE8F0}" dt="2023-08-02T13:39:39.823" v="0" actId="47"/>
        <pc:sldMkLst>
          <pc:docMk/>
          <pc:sldMk cId="3007677041" sldId="276"/>
        </pc:sldMkLst>
      </pc:sldChg>
      <pc:sldChg chg="del">
        <pc:chgData name="군만두 맛있다" userId="88f4dfb63950bb32" providerId="LiveId" clId="{5B0A4F7D-6F10-4B33-9C5C-6D1B65DBE8F0}" dt="2023-08-02T13:39:39.823" v="0" actId="47"/>
        <pc:sldMkLst>
          <pc:docMk/>
          <pc:sldMk cId="2335609755" sldId="277"/>
        </pc:sldMkLst>
      </pc:sldChg>
      <pc:sldChg chg="del">
        <pc:chgData name="군만두 맛있다" userId="88f4dfb63950bb32" providerId="LiveId" clId="{5B0A4F7D-6F10-4B33-9C5C-6D1B65DBE8F0}" dt="2023-08-02T13:39:39.823" v="0" actId="47"/>
        <pc:sldMkLst>
          <pc:docMk/>
          <pc:sldMk cId="1569797690" sldId="278"/>
        </pc:sldMkLst>
      </pc:sldChg>
      <pc:sldChg chg="del">
        <pc:chgData name="군만두 맛있다" userId="88f4dfb63950bb32" providerId="LiveId" clId="{5B0A4F7D-6F10-4B33-9C5C-6D1B65DBE8F0}" dt="2023-08-02T13:39:39.823" v="0" actId="47"/>
        <pc:sldMkLst>
          <pc:docMk/>
          <pc:sldMk cId="877702007" sldId="279"/>
        </pc:sldMkLst>
      </pc:sldChg>
      <pc:sldChg chg="del">
        <pc:chgData name="군만두 맛있다" userId="88f4dfb63950bb32" providerId="LiveId" clId="{5B0A4F7D-6F10-4B33-9C5C-6D1B65DBE8F0}" dt="2023-08-02T13:39:39.823" v="0" actId="47"/>
        <pc:sldMkLst>
          <pc:docMk/>
          <pc:sldMk cId="2750038523" sldId="280"/>
        </pc:sldMkLst>
      </pc:sldChg>
      <pc:sldChg chg="del">
        <pc:chgData name="군만두 맛있다" userId="88f4dfb63950bb32" providerId="LiveId" clId="{5B0A4F7D-6F10-4B33-9C5C-6D1B65DBE8F0}" dt="2023-08-02T13:39:39.823" v="0" actId="47"/>
        <pc:sldMkLst>
          <pc:docMk/>
          <pc:sldMk cId="574065803" sldId="281"/>
        </pc:sldMkLst>
      </pc:sldChg>
      <pc:sldChg chg="del">
        <pc:chgData name="군만두 맛있다" userId="88f4dfb63950bb32" providerId="LiveId" clId="{5B0A4F7D-6F10-4B33-9C5C-6D1B65DBE8F0}" dt="2023-08-02T13:39:39.823" v="0" actId="47"/>
        <pc:sldMkLst>
          <pc:docMk/>
          <pc:sldMk cId="3695371595" sldId="282"/>
        </pc:sldMkLst>
      </pc:sldChg>
      <pc:sldChg chg="del">
        <pc:chgData name="군만두 맛있다" userId="88f4dfb63950bb32" providerId="LiveId" clId="{5B0A4F7D-6F10-4B33-9C5C-6D1B65DBE8F0}" dt="2023-08-02T13:39:39.823" v="0" actId="47"/>
        <pc:sldMkLst>
          <pc:docMk/>
          <pc:sldMk cId="2833418443" sldId="283"/>
        </pc:sldMkLst>
      </pc:sldChg>
      <pc:sldChg chg="del">
        <pc:chgData name="군만두 맛있다" userId="88f4dfb63950bb32" providerId="LiveId" clId="{5B0A4F7D-6F10-4B33-9C5C-6D1B65DBE8F0}" dt="2023-08-02T13:39:39.823" v="0" actId="47"/>
        <pc:sldMkLst>
          <pc:docMk/>
          <pc:sldMk cId="1448929772" sldId="284"/>
        </pc:sldMkLst>
      </pc:sldChg>
      <pc:sldChg chg="del">
        <pc:chgData name="군만두 맛있다" userId="88f4dfb63950bb32" providerId="LiveId" clId="{5B0A4F7D-6F10-4B33-9C5C-6D1B65DBE8F0}" dt="2023-08-02T13:39:39.823" v="0" actId="47"/>
        <pc:sldMkLst>
          <pc:docMk/>
          <pc:sldMk cId="2536637382" sldId="285"/>
        </pc:sldMkLst>
      </pc:sldChg>
      <pc:sldChg chg="del">
        <pc:chgData name="군만두 맛있다" userId="88f4dfb63950bb32" providerId="LiveId" clId="{5B0A4F7D-6F10-4B33-9C5C-6D1B65DBE8F0}" dt="2023-08-02T13:39:39.823" v="0" actId="47"/>
        <pc:sldMkLst>
          <pc:docMk/>
          <pc:sldMk cId="4228983035" sldId="286"/>
        </pc:sldMkLst>
      </pc:sldChg>
      <pc:sldChg chg="del">
        <pc:chgData name="군만두 맛있다" userId="88f4dfb63950bb32" providerId="LiveId" clId="{5B0A4F7D-6F10-4B33-9C5C-6D1B65DBE8F0}" dt="2023-08-02T13:39:39.823" v="0" actId="47"/>
        <pc:sldMkLst>
          <pc:docMk/>
          <pc:sldMk cId="2495149877" sldId="287"/>
        </pc:sldMkLst>
      </pc:sldChg>
      <pc:sldMasterChg chg="delSldLayout">
        <pc:chgData name="군만두 맛있다" userId="88f4dfb63950bb32" providerId="LiveId" clId="{5B0A4F7D-6F10-4B33-9C5C-6D1B65DBE8F0}" dt="2023-08-02T13:45:48.849" v="15" actId="47"/>
        <pc:sldMasterMkLst>
          <pc:docMk/>
          <pc:sldMasterMk cId="3266232268" sldId="2147483686"/>
        </pc:sldMasterMkLst>
        <pc:sldLayoutChg chg="del">
          <pc:chgData name="군만두 맛있다" userId="88f4dfb63950bb32" providerId="LiveId" clId="{5B0A4F7D-6F10-4B33-9C5C-6D1B65DBE8F0}" dt="2023-08-02T13:45:48.849" v="15" actId="47"/>
          <pc:sldLayoutMkLst>
            <pc:docMk/>
            <pc:sldMasterMk cId="3266232268" sldId="2147483686"/>
            <pc:sldLayoutMk cId="4252703265" sldId="2147483698"/>
          </pc:sldLayoutMkLst>
        </pc:sldLayoutChg>
      </pc:sldMasterChg>
    </pc:docChg>
  </pc:docChgLst>
  <pc:docChgLst>
    <pc:chgData name="군만두 맛있다" userId="88f4dfb63950bb32" providerId="LiveId" clId="{144249B6-A001-4CCC-AF29-43D5EFA9B3B4}"/>
    <pc:docChg chg="addSld delSld modSld">
      <pc:chgData name="군만두 맛있다" userId="88f4dfb63950bb32" providerId="LiveId" clId="{144249B6-A001-4CCC-AF29-43D5EFA9B3B4}" dt="2023-08-02T13:38:18.077" v="8" actId="47"/>
      <pc:docMkLst>
        <pc:docMk/>
      </pc:docMkLst>
      <pc:sldChg chg="add del setBg">
        <pc:chgData name="군만두 맛있다" userId="88f4dfb63950bb32" providerId="LiveId" clId="{144249B6-A001-4CCC-AF29-43D5EFA9B3B4}" dt="2023-08-02T13:38:15.150" v="7"/>
        <pc:sldMkLst>
          <pc:docMk/>
          <pc:sldMk cId="4008826641" sldId="257"/>
        </pc:sldMkLst>
      </pc:sldChg>
      <pc:sldChg chg="add del setBg">
        <pc:chgData name="군만두 맛있다" userId="88f4dfb63950bb32" providerId="LiveId" clId="{144249B6-A001-4CCC-AF29-43D5EFA9B3B4}" dt="2023-08-02T13:38:15.150" v="7"/>
        <pc:sldMkLst>
          <pc:docMk/>
          <pc:sldMk cId="2287263310" sldId="258"/>
        </pc:sldMkLst>
      </pc:sldChg>
      <pc:sldChg chg="add del setBg">
        <pc:chgData name="군만두 맛있다" userId="88f4dfb63950bb32" providerId="LiveId" clId="{144249B6-A001-4CCC-AF29-43D5EFA9B3B4}" dt="2023-08-02T13:38:15.150" v="7"/>
        <pc:sldMkLst>
          <pc:docMk/>
          <pc:sldMk cId="1330789273" sldId="259"/>
        </pc:sldMkLst>
      </pc:sldChg>
      <pc:sldChg chg="add del setBg">
        <pc:chgData name="군만두 맛있다" userId="88f4dfb63950bb32" providerId="LiveId" clId="{144249B6-A001-4CCC-AF29-43D5EFA9B3B4}" dt="2023-08-02T13:38:15.150" v="7"/>
        <pc:sldMkLst>
          <pc:docMk/>
          <pc:sldMk cId="1227812619" sldId="260"/>
        </pc:sldMkLst>
      </pc:sldChg>
      <pc:sldChg chg="add del setBg">
        <pc:chgData name="군만두 맛있다" userId="88f4dfb63950bb32" providerId="LiveId" clId="{144249B6-A001-4CCC-AF29-43D5EFA9B3B4}" dt="2023-08-02T13:38:15.150" v="7"/>
        <pc:sldMkLst>
          <pc:docMk/>
          <pc:sldMk cId="4092849981" sldId="261"/>
        </pc:sldMkLst>
      </pc:sldChg>
      <pc:sldChg chg="add del setBg">
        <pc:chgData name="군만두 맛있다" userId="88f4dfb63950bb32" providerId="LiveId" clId="{144249B6-A001-4CCC-AF29-43D5EFA9B3B4}" dt="2023-08-02T13:38:15.150" v="7"/>
        <pc:sldMkLst>
          <pc:docMk/>
          <pc:sldMk cId="2832501556" sldId="262"/>
        </pc:sldMkLst>
      </pc:sldChg>
      <pc:sldChg chg="add del setBg">
        <pc:chgData name="군만두 맛있다" userId="88f4dfb63950bb32" providerId="LiveId" clId="{144249B6-A001-4CCC-AF29-43D5EFA9B3B4}" dt="2023-08-02T13:38:15.150" v="7"/>
        <pc:sldMkLst>
          <pc:docMk/>
          <pc:sldMk cId="1899207250" sldId="263"/>
        </pc:sldMkLst>
      </pc:sldChg>
      <pc:sldChg chg="add del setBg">
        <pc:chgData name="군만두 맛있다" userId="88f4dfb63950bb32" providerId="LiveId" clId="{144249B6-A001-4CCC-AF29-43D5EFA9B3B4}" dt="2023-08-02T13:38:15.150" v="7"/>
        <pc:sldMkLst>
          <pc:docMk/>
          <pc:sldMk cId="2968693851" sldId="264"/>
        </pc:sldMkLst>
      </pc:sldChg>
      <pc:sldChg chg="add del setBg">
        <pc:chgData name="군만두 맛있다" userId="88f4dfb63950bb32" providerId="LiveId" clId="{144249B6-A001-4CCC-AF29-43D5EFA9B3B4}" dt="2023-08-02T13:38:15.150" v="7"/>
        <pc:sldMkLst>
          <pc:docMk/>
          <pc:sldMk cId="3180617206" sldId="265"/>
        </pc:sldMkLst>
      </pc:sldChg>
      <pc:sldChg chg="add del setBg">
        <pc:chgData name="군만두 맛있다" userId="88f4dfb63950bb32" providerId="LiveId" clId="{144249B6-A001-4CCC-AF29-43D5EFA9B3B4}" dt="2023-08-02T13:38:15.150" v="7"/>
        <pc:sldMkLst>
          <pc:docMk/>
          <pc:sldMk cId="3302785486" sldId="266"/>
        </pc:sldMkLst>
      </pc:sldChg>
      <pc:sldChg chg="add del setBg">
        <pc:chgData name="군만두 맛있다" userId="88f4dfb63950bb32" providerId="LiveId" clId="{144249B6-A001-4CCC-AF29-43D5EFA9B3B4}" dt="2023-08-02T13:38:15.150" v="7"/>
        <pc:sldMkLst>
          <pc:docMk/>
          <pc:sldMk cId="1308229635" sldId="267"/>
        </pc:sldMkLst>
      </pc:sldChg>
      <pc:sldChg chg="add del setBg">
        <pc:chgData name="군만두 맛있다" userId="88f4dfb63950bb32" providerId="LiveId" clId="{144249B6-A001-4CCC-AF29-43D5EFA9B3B4}" dt="2023-08-02T13:38:15.150" v="7"/>
        <pc:sldMkLst>
          <pc:docMk/>
          <pc:sldMk cId="3934902859" sldId="268"/>
        </pc:sldMkLst>
      </pc:sldChg>
      <pc:sldChg chg="add del setBg">
        <pc:chgData name="군만두 맛있다" userId="88f4dfb63950bb32" providerId="LiveId" clId="{144249B6-A001-4CCC-AF29-43D5EFA9B3B4}" dt="2023-08-02T13:38:15.150" v="7"/>
        <pc:sldMkLst>
          <pc:docMk/>
          <pc:sldMk cId="802994214" sldId="269"/>
        </pc:sldMkLst>
      </pc:sldChg>
      <pc:sldChg chg="add del setBg">
        <pc:chgData name="군만두 맛있다" userId="88f4dfb63950bb32" providerId="LiveId" clId="{144249B6-A001-4CCC-AF29-43D5EFA9B3B4}" dt="2023-08-02T13:38:15.150" v="7"/>
        <pc:sldMkLst>
          <pc:docMk/>
          <pc:sldMk cId="2305933277" sldId="270"/>
        </pc:sldMkLst>
      </pc:sldChg>
      <pc:sldChg chg="add del setBg">
        <pc:chgData name="군만두 맛있다" userId="88f4dfb63950bb32" providerId="LiveId" clId="{144249B6-A001-4CCC-AF29-43D5EFA9B3B4}" dt="2023-08-02T13:38:15.150" v="7"/>
        <pc:sldMkLst>
          <pc:docMk/>
          <pc:sldMk cId="4090422569" sldId="271"/>
        </pc:sldMkLst>
      </pc:sldChg>
      <pc:sldChg chg="add del setBg">
        <pc:chgData name="군만두 맛있다" userId="88f4dfb63950bb32" providerId="LiveId" clId="{144249B6-A001-4CCC-AF29-43D5EFA9B3B4}" dt="2023-08-02T13:38:15.150" v="7"/>
        <pc:sldMkLst>
          <pc:docMk/>
          <pc:sldMk cId="3279589547" sldId="272"/>
        </pc:sldMkLst>
      </pc:sldChg>
      <pc:sldChg chg="add del setBg">
        <pc:chgData name="군만두 맛있다" userId="88f4dfb63950bb32" providerId="LiveId" clId="{144249B6-A001-4CCC-AF29-43D5EFA9B3B4}" dt="2023-08-02T13:38:15.150" v="7"/>
        <pc:sldMkLst>
          <pc:docMk/>
          <pc:sldMk cId="1621641362" sldId="273"/>
        </pc:sldMkLst>
      </pc:sldChg>
      <pc:sldChg chg="add del setBg">
        <pc:chgData name="군만두 맛있다" userId="88f4dfb63950bb32" providerId="LiveId" clId="{144249B6-A001-4CCC-AF29-43D5EFA9B3B4}" dt="2023-08-02T13:38:15.150" v="7"/>
        <pc:sldMkLst>
          <pc:docMk/>
          <pc:sldMk cId="3500290279" sldId="274"/>
        </pc:sldMkLst>
      </pc:sldChg>
      <pc:sldChg chg="add del setBg">
        <pc:chgData name="군만두 맛있다" userId="88f4dfb63950bb32" providerId="LiveId" clId="{144249B6-A001-4CCC-AF29-43D5EFA9B3B4}" dt="2023-08-02T13:38:15.150" v="7"/>
        <pc:sldMkLst>
          <pc:docMk/>
          <pc:sldMk cId="3380157084" sldId="275"/>
        </pc:sldMkLst>
      </pc:sldChg>
      <pc:sldChg chg="add del setBg">
        <pc:chgData name="군만두 맛있다" userId="88f4dfb63950bb32" providerId="LiveId" clId="{144249B6-A001-4CCC-AF29-43D5EFA9B3B4}" dt="2023-08-02T13:38:15.150" v="7"/>
        <pc:sldMkLst>
          <pc:docMk/>
          <pc:sldMk cId="3007677041" sldId="276"/>
        </pc:sldMkLst>
      </pc:sldChg>
      <pc:sldChg chg="add del setBg">
        <pc:chgData name="군만두 맛있다" userId="88f4dfb63950bb32" providerId="LiveId" clId="{144249B6-A001-4CCC-AF29-43D5EFA9B3B4}" dt="2023-08-02T13:38:15.150" v="7"/>
        <pc:sldMkLst>
          <pc:docMk/>
          <pc:sldMk cId="2335609755" sldId="277"/>
        </pc:sldMkLst>
      </pc:sldChg>
      <pc:sldChg chg="add del setBg">
        <pc:chgData name="군만두 맛있다" userId="88f4dfb63950bb32" providerId="LiveId" clId="{144249B6-A001-4CCC-AF29-43D5EFA9B3B4}" dt="2023-08-02T13:38:15.150" v="7"/>
        <pc:sldMkLst>
          <pc:docMk/>
          <pc:sldMk cId="1569797690" sldId="278"/>
        </pc:sldMkLst>
      </pc:sldChg>
      <pc:sldChg chg="add del setBg">
        <pc:chgData name="군만두 맛있다" userId="88f4dfb63950bb32" providerId="LiveId" clId="{144249B6-A001-4CCC-AF29-43D5EFA9B3B4}" dt="2023-08-02T13:38:15.150" v="7"/>
        <pc:sldMkLst>
          <pc:docMk/>
          <pc:sldMk cId="877702007" sldId="279"/>
        </pc:sldMkLst>
      </pc:sldChg>
      <pc:sldChg chg="add del setBg">
        <pc:chgData name="군만두 맛있다" userId="88f4dfb63950bb32" providerId="LiveId" clId="{144249B6-A001-4CCC-AF29-43D5EFA9B3B4}" dt="2023-08-02T13:38:15.150" v="7"/>
        <pc:sldMkLst>
          <pc:docMk/>
          <pc:sldMk cId="2750038523" sldId="280"/>
        </pc:sldMkLst>
      </pc:sldChg>
      <pc:sldChg chg="add del setBg">
        <pc:chgData name="군만두 맛있다" userId="88f4dfb63950bb32" providerId="LiveId" clId="{144249B6-A001-4CCC-AF29-43D5EFA9B3B4}" dt="2023-08-02T13:38:15.150" v="7"/>
        <pc:sldMkLst>
          <pc:docMk/>
          <pc:sldMk cId="574065803" sldId="281"/>
        </pc:sldMkLst>
      </pc:sldChg>
      <pc:sldChg chg="add del setBg">
        <pc:chgData name="군만두 맛있다" userId="88f4dfb63950bb32" providerId="LiveId" clId="{144249B6-A001-4CCC-AF29-43D5EFA9B3B4}" dt="2023-08-02T13:38:15.150" v="7"/>
        <pc:sldMkLst>
          <pc:docMk/>
          <pc:sldMk cId="3695371595" sldId="282"/>
        </pc:sldMkLst>
      </pc:sldChg>
      <pc:sldChg chg="add del setBg">
        <pc:chgData name="군만두 맛있다" userId="88f4dfb63950bb32" providerId="LiveId" clId="{144249B6-A001-4CCC-AF29-43D5EFA9B3B4}" dt="2023-08-02T13:38:15.150" v="7"/>
        <pc:sldMkLst>
          <pc:docMk/>
          <pc:sldMk cId="2833418443" sldId="283"/>
        </pc:sldMkLst>
      </pc:sldChg>
      <pc:sldChg chg="add del setBg">
        <pc:chgData name="군만두 맛있다" userId="88f4dfb63950bb32" providerId="LiveId" clId="{144249B6-A001-4CCC-AF29-43D5EFA9B3B4}" dt="2023-08-02T13:38:15.150" v="7"/>
        <pc:sldMkLst>
          <pc:docMk/>
          <pc:sldMk cId="1448929772" sldId="284"/>
        </pc:sldMkLst>
      </pc:sldChg>
      <pc:sldChg chg="add del setBg">
        <pc:chgData name="군만두 맛있다" userId="88f4dfb63950bb32" providerId="LiveId" clId="{144249B6-A001-4CCC-AF29-43D5EFA9B3B4}" dt="2023-08-02T13:38:15.150" v="7"/>
        <pc:sldMkLst>
          <pc:docMk/>
          <pc:sldMk cId="2536637382" sldId="285"/>
        </pc:sldMkLst>
      </pc:sldChg>
      <pc:sldChg chg="add del setBg">
        <pc:chgData name="군만두 맛있다" userId="88f4dfb63950bb32" providerId="LiveId" clId="{144249B6-A001-4CCC-AF29-43D5EFA9B3B4}" dt="2023-08-02T13:38:15.150" v="7"/>
        <pc:sldMkLst>
          <pc:docMk/>
          <pc:sldMk cId="4228983035" sldId="286"/>
        </pc:sldMkLst>
      </pc:sldChg>
      <pc:sldChg chg="add del setBg">
        <pc:chgData name="군만두 맛있다" userId="88f4dfb63950bb32" providerId="LiveId" clId="{144249B6-A001-4CCC-AF29-43D5EFA9B3B4}" dt="2023-08-02T13:38:15.150" v="7"/>
        <pc:sldMkLst>
          <pc:docMk/>
          <pc:sldMk cId="2495149877" sldId="287"/>
        </pc:sldMkLst>
      </pc:sldChg>
      <pc:sldChg chg="del">
        <pc:chgData name="군만두 맛있다" userId="88f4dfb63950bb32" providerId="LiveId" clId="{144249B6-A001-4CCC-AF29-43D5EFA9B3B4}" dt="2023-08-02T13:38:18.077" v="8" actId="47"/>
        <pc:sldMkLst>
          <pc:docMk/>
          <pc:sldMk cId="4114739541" sldId="358"/>
        </pc:sldMkLst>
      </pc:sldChg>
      <pc:sldChg chg="del">
        <pc:chgData name="군만두 맛있다" userId="88f4dfb63950bb32" providerId="LiveId" clId="{144249B6-A001-4CCC-AF29-43D5EFA9B3B4}" dt="2023-08-02T13:35:46.365" v="0" actId="47"/>
        <pc:sldMkLst>
          <pc:docMk/>
          <pc:sldMk cId="81305808" sldId="359"/>
        </pc:sldMkLst>
      </pc:sldChg>
      <pc:sldChg chg="del">
        <pc:chgData name="군만두 맛있다" userId="88f4dfb63950bb32" providerId="LiveId" clId="{144249B6-A001-4CCC-AF29-43D5EFA9B3B4}" dt="2023-08-02T13:35:46.365" v="0" actId="47"/>
        <pc:sldMkLst>
          <pc:docMk/>
          <pc:sldMk cId="2145867044" sldId="360"/>
        </pc:sldMkLst>
      </pc:sldChg>
      <pc:sldChg chg="del">
        <pc:chgData name="군만두 맛있다" userId="88f4dfb63950bb32" providerId="LiveId" clId="{144249B6-A001-4CCC-AF29-43D5EFA9B3B4}" dt="2023-08-02T13:35:46.365" v="0" actId="47"/>
        <pc:sldMkLst>
          <pc:docMk/>
          <pc:sldMk cId="2928069332" sldId="361"/>
        </pc:sldMkLst>
      </pc:sldChg>
      <pc:sldChg chg="del">
        <pc:chgData name="군만두 맛있다" userId="88f4dfb63950bb32" providerId="LiveId" clId="{144249B6-A001-4CCC-AF29-43D5EFA9B3B4}" dt="2023-08-02T13:35:46.365" v="0" actId="47"/>
        <pc:sldMkLst>
          <pc:docMk/>
          <pc:sldMk cId="3258166852" sldId="362"/>
        </pc:sldMkLst>
      </pc:sldChg>
      <pc:sldChg chg="del">
        <pc:chgData name="군만두 맛있다" userId="88f4dfb63950bb32" providerId="LiveId" clId="{144249B6-A001-4CCC-AF29-43D5EFA9B3B4}" dt="2023-08-02T13:35:46.365" v="0" actId="47"/>
        <pc:sldMkLst>
          <pc:docMk/>
          <pc:sldMk cId="2631439239" sldId="363"/>
        </pc:sldMkLst>
      </pc:sldChg>
      <pc:sldChg chg="del">
        <pc:chgData name="군만두 맛있다" userId="88f4dfb63950bb32" providerId="LiveId" clId="{144249B6-A001-4CCC-AF29-43D5EFA9B3B4}" dt="2023-08-02T13:35:46.365" v="0" actId="47"/>
        <pc:sldMkLst>
          <pc:docMk/>
          <pc:sldMk cId="3178923583" sldId="364"/>
        </pc:sldMkLst>
      </pc:sldChg>
      <pc:sldChg chg="del">
        <pc:chgData name="군만두 맛있다" userId="88f4dfb63950bb32" providerId="LiveId" clId="{144249B6-A001-4CCC-AF29-43D5EFA9B3B4}" dt="2023-08-02T13:35:46.365" v="0" actId="47"/>
        <pc:sldMkLst>
          <pc:docMk/>
          <pc:sldMk cId="404046341" sldId="365"/>
        </pc:sldMkLst>
      </pc:sldChg>
      <pc:sldChg chg="del">
        <pc:chgData name="군만두 맛있다" userId="88f4dfb63950bb32" providerId="LiveId" clId="{144249B6-A001-4CCC-AF29-43D5EFA9B3B4}" dt="2023-08-02T13:35:46.365" v="0" actId="47"/>
        <pc:sldMkLst>
          <pc:docMk/>
          <pc:sldMk cId="3418035594" sldId="366"/>
        </pc:sldMkLst>
      </pc:sldChg>
      <pc:sldChg chg="del">
        <pc:chgData name="군만두 맛있다" userId="88f4dfb63950bb32" providerId="LiveId" clId="{144249B6-A001-4CCC-AF29-43D5EFA9B3B4}" dt="2023-08-02T13:35:46.365" v="0" actId="47"/>
        <pc:sldMkLst>
          <pc:docMk/>
          <pc:sldMk cId="2389168770" sldId="367"/>
        </pc:sldMkLst>
      </pc:sldChg>
      <pc:sldChg chg="del">
        <pc:chgData name="군만두 맛있다" userId="88f4dfb63950bb32" providerId="LiveId" clId="{144249B6-A001-4CCC-AF29-43D5EFA9B3B4}" dt="2023-08-02T13:35:46.365" v="0" actId="47"/>
        <pc:sldMkLst>
          <pc:docMk/>
          <pc:sldMk cId="3312764310" sldId="368"/>
        </pc:sldMkLst>
      </pc:sldChg>
      <pc:sldChg chg="del">
        <pc:chgData name="군만두 맛있다" userId="88f4dfb63950bb32" providerId="LiveId" clId="{144249B6-A001-4CCC-AF29-43D5EFA9B3B4}" dt="2023-08-02T13:35:46.365" v="0" actId="47"/>
        <pc:sldMkLst>
          <pc:docMk/>
          <pc:sldMk cId="1190250737" sldId="369"/>
        </pc:sldMkLst>
      </pc:sldChg>
      <pc:sldChg chg="del">
        <pc:chgData name="군만두 맛있다" userId="88f4dfb63950bb32" providerId="LiveId" clId="{144249B6-A001-4CCC-AF29-43D5EFA9B3B4}" dt="2023-08-02T13:35:46.365" v="0" actId="47"/>
        <pc:sldMkLst>
          <pc:docMk/>
          <pc:sldMk cId="443728281" sldId="370"/>
        </pc:sldMkLst>
      </pc:sldChg>
      <pc:sldChg chg="del">
        <pc:chgData name="군만두 맛있다" userId="88f4dfb63950bb32" providerId="LiveId" clId="{144249B6-A001-4CCC-AF29-43D5EFA9B3B4}" dt="2023-08-02T13:35:46.365" v="0" actId="47"/>
        <pc:sldMkLst>
          <pc:docMk/>
          <pc:sldMk cId="1183862766" sldId="371"/>
        </pc:sldMkLst>
      </pc:sldChg>
      <pc:sldChg chg="del">
        <pc:chgData name="군만두 맛있다" userId="88f4dfb63950bb32" providerId="LiveId" clId="{144249B6-A001-4CCC-AF29-43D5EFA9B3B4}" dt="2023-08-02T13:35:46.365" v="0" actId="47"/>
        <pc:sldMkLst>
          <pc:docMk/>
          <pc:sldMk cId="2584905637" sldId="372"/>
        </pc:sldMkLst>
      </pc:sldChg>
      <pc:sldChg chg="del">
        <pc:chgData name="군만두 맛있다" userId="88f4dfb63950bb32" providerId="LiveId" clId="{144249B6-A001-4CCC-AF29-43D5EFA9B3B4}" dt="2023-08-02T13:35:46.365" v="0" actId="47"/>
        <pc:sldMkLst>
          <pc:docMk/>
          <pc:sldMk cId="4187125167" sldId="373"/>
        </pc:sldMkLst>
      </pc:sldChg>
      <pc:sldChg chg="del">
        <pc:chgData name="군만두 맛있다" userId="88f4dfb63950bb32" providerId="LiveId" clId="{144249B6-A001-4CCC-AF29-43D5EFA9B3B4}" dt="2023-08-02T13:35:46.365" v="0" actId="47"/>
        <pc:sldMkLst>
          <pc:docMk/>
          <pc:sldMk cId="1041293884" sldId="374"/>
        </pc:sldMkLst>
      </pc:sldChg>
      <pc:sldChg chg="del">
        <pc:chgData name="군만두 맛있다" userId="88f4dfb63950bb32" providerId="LiveId" clId="{144249B6-A001-4CCC-AF29-43D5EFA9B3B4}" dt="2023-08-02T13:35:46.365" v="0" actId="47"/>
        <pc:sldMkLst>
          <pc:docMk/>
          <pc:sldMk cId="3144873418" sldId="375"/>
        </pc:sldMkLst>
      </pc:sldChg>
      <pc:sldChg chg="del">
        <pc:chgData name="군만두 맛있다" userId="88f4dfb63950bb32" providerId="LiveId" clId="{144249B6-A001-4CCC-AF29-43D5EFA9B3B4}" dt="2023-08-02T13:35:46.365" v="0" actId="47"/>
        <pc:sldMkLst>
          <pc:docMk/>
          <pc:sldMk cId="589742774" sldId="376"/>
        </pc:sldMkLst>
      </pc:sldChg>
      <pc:sldChg chg="del">
        <pc:chgData name="군만두 맛있다" userId="88f4dfb63950bb32" providerId="LiveId" clId="{144249B6-A001-4CCC-AF29-43D5EFA9B3B4}" dt="2023-08-02T13:35:46.365" v="0" actId="47"/>
        <pc:sldMkLst>
          <pc:docMk/>
          <pc:sldMk cId="686817613" sldId="377"/>
        </pc:sldMkLst>
      </pc:sldChg>
      <pc:sldChg chg="del">
        <pc:chgData name="군만두 맛있다" userId="88f4dfb63950bb32" providerId="LiveId" clId="{144249B6-A001-4CCC-AF29-43D5EFA9B3B4}" dt="2023-08-02T13:35:46.365" v="0" actId="47"/>
        <pc:sldMkLst>
          <pc:docMk/>
          <pc:sldMk cId="1581141505" sldId="378"/>
        </pc:sldMkLst>
      </pc:sldChg>
      <pc:sldChg chg="del">
        <pc:chgData name="군만두 맛있다" userId="88f4dfb63950bb32" providerId="LiveId" clId="{144249B6-A001-4CCC-AF29-43D5EFA9B3B4}" dt="2023-08-02T13:35:46.365" v="0" actId="47"/>
        <pc:sldMkLst>
          <pc:docMk/>
          <pc:sldMk cId="553082353" sldId="379"/>
        </pc:sldMkLst>
      </pc:sldChg>
      <pc:sldChg chg="del">
        <pc:chgData name="군만두 맛있다" userId="88f4dfb63950bb32" providerId="LiveId" clId="{144249B6-A001-4CCC-AF29-43D5EFA9B3B4}" dt="2023-08-02T13:35:46.365" v="0" actId="47"/>
        <pc:sldMkLst>
          <pc:docMk/>
          <pc:sldMk cId="2346737357" sldId="380"/>
        </pc:sldMkLst>
      </pc:sldChg>
      <pc:sldChg chg="del">
        <pc:chgData name="군만두 맛있다" userId="88f4dfb63950bb32" providerId="LiveId" clId="{144249B6-A001-4CCC-AF29-43D5EFA9B3B4}" dt="2023-08-02T13:35:46.365" v="0" actId="47"/>
        <pc:sldMkLst>
          <pc:docMk/>
          <pc:sldMk cId="737642496" sldId="381"/>
        </pc:sldMkLst>
      </pc:sldChg>
      <pc:sldChg chg="del">
        <pc:chgData name="군만두 맛있다" userId="88f4dfb63950bb32" providerId="LiveId" clId="{144249B6-A001-4CCC-AF29-43D5EFA9B3B4}" dt="2023-08-02T13:35:46.365" v="0" actId="47"/>
        <pc:sldMkLst>
          <pc:docMk/>
          <pc:sldMk cId="1868958823" sldId="382"/>
        </pc:sldMkLst>
      </pc:sldChg>
      <pc:sldChg chg="del">
        <pc:chgData name="군만두 맛있다" userId="88f4dfb63950bb32" providerId="LiveId" clId="{144249B6-A001-4CCC-AF29-43D5EFA9B3B4}" dt="2023-08-02T13:35:46.365" v="0" actId="47"/>
        <pc:sldMkLst>
          <pc:docMk/>
          <pc:sldMk cId="1568944633" sldId="383"/>
        </pc:sldMkLst>
      </pc:sldChg>
      <pc:sldChg chg="del">
        <pc:chgData name="군만두 맛있다" userId="88f4dfb63950bb32" providerId="LiveId" clId="{144249B6-A001-4CCC-AF29-43D5EFA9B3B4}" dt="2023-08-02T13:35:46.365" v="0" actId="47"/>
        <pc:sldMkLst>
          <pc:docMk/>
          <pc:sldMk cId="2039173560" sldId="384"/>
        </pc:sldMkLst>
      </pc:sldChg>
      <pc:sldChg chg="del">
        <pc:chgData name="군만두 맛있다" userId="88f4dfb63950bb32" providerId="LiveId" clId="{144249B6-A001-4CCC-AF29-43D5EFA9B3B4}" dt="2023-08-02T13:35:46.365" v="0" actId="47"/>
        <pc:sldMkLst>
          <pc:docMk/>
          <pc:sldMk cId="3299646484" sldId="385"/>
        </pc:sldMkLst>
      </pc:sldChg>
      <pc:sldChg chg="del">
        <pc:chgData name="군만두 맛있다" userId="88f4dfb63950bb32" providerId="LiveId" clId="{144249B6-A001-4CCC-AF29-43D5EFA9B3B4}" dt="2023-08-02T13:35:46.365" v="0" actId="47"/>
        <pc:sldMkLst>
          <pc:docMk/>
          <pc:sldMk cId="3492090062" sldId="386"/>
        </pc:sldMkLst>
      </pc:sldChg>
      <pc:sldChg chg="del">
        <pc:chgData name="군만두 맛있다" userId="88f4dfb63950bb32" providerId="LiveId" clId="{144249B6-A001-4CCC-AF29-43D5EFA9B3B4}" dt="2023-08-02T13:35:46.365" v="0" actId="47"/>
        <pc:sldMkLst>
          <pc:docMk/>
          <pc:sldMk cId="683751387" sldId="387"/>
        </pc:sldMkLst>
      </pc:sldChg>
      <pc:sldChg chg="del">
        <pc:chgData name="군만두 맛있다" userId="88f4dfb63950bb32" providerId="LiveId" clId="{144249B6-A001-4CCC-AF29-43D5EFA9B3B4}" dt="2023-08-02T13:35:46.365" v="0" actId="47"/>
        <pc:sldMkLst>
          <pc:docMk/>
          <pc:sldMk cId="2349421174" sldId="388"/>
        </pc:sldMkLst>
      </pc:sldChg>
      <pc:sldChg chg="del">
        <pc:chgData name="군만두 맛있다" userId="88f4dfb63950bb32" providerId="LiveId" clId="{144249B6-A001-4CCC-AF29-43D5EFA9B3B4}" dt="2023-08-02T13:35:46.365" v="0" actId="47"/>
        <pc:sldMkLst>
          <pc:docMk/>
          <pc:sldMk cId="3892752678" sldId="389"/>
        </pc:sldMkLst>
      </pc:sldChg>
      <pc:sldChg chg="del">
        <pc:chgData name="군만두 맛있다" userId="88f4dfb63950bb32" providerId="LiveId" clId="{144249B6-A001-4CCC-AF29-43D5EFA9B3B4}" dt="2023-08-02T13:35:46.365" v="0" actId="47"/>
        <pc:sldMkLst>
          <pc:docMk/>
          <pc:sldMk cId="4250018198" sldId="390"/>
        </pc:sldMkLst>
      </pc:sldChg>
      <pc:sldChg chg="del">
        <pc:chgData name="군만두 맛있다" userId="88f4dfb63950bb32" providerId="LiveId" clId="{144249B6-A001-4CCC-AF29-43D5EFA9B3B4}" dt="2023-08-02T13:35:46.365" v="0" actId="47"/>
        <pc:sldMkLst>
          <pc:docMk/>
          <pc:sldMk cId="2089483635" sldId="391"/>
        </pc:sldMkLst>
      </pc:sldChg>
      <pc:sldChg chg="del">
        <pc:chgData name="군만두 맛있다" userId="88f4dfb63950bb32" providerId="LiveId" clId="{144249B6-A001-4CCC-AF29-43D5EFA9B3B4}" dt="2023-08-02T13:35:46.365" v="0" actId="47"/>
        <pc:sldMkLst>
          <pc:docMk/>
          <pc:sldMk cId="1823651676" sldId="392"/>
        </pc:sldMkLst>
      </pc:sldChg>
      <pc:sldChg chg="del">
        <pc:chgData name="군만두 맛있다" userId="88f4dfb63950bb32" providerId="LiveId" clId="{144249B6-A001-4CCC-AF29-43D5EFA9B3B4}" dt="2023-08-02T13:35:46.365" v="0" actId="47"/>
        <pc:sldMkLst>
          <pc:docMk/>
          <pc:sldMk cId="840572080" sldId="393"/>
        </pc:sldMkLst>
      </pc:sldChg>
      <pc:sldChg chg="del">
        <pc:chgData name="군만두 맛있다" userId="88f4dfb63950bb32" providerId="LiveId" clId="{144249B6-A001-4CCC-AF29-43D5EFA9B3B4}" dt="2023-08-02T13:35:46.365" v="0" actId="47"/>
        <pc:sldMkLst>
          <pc:docMk/>
          <pc:sldMk cId="1924782185" sldId="394"/>
        </pc:sldMkLst>
      </pc:sldChg>
      <pc:sldChg chg="del">
        <pc:chgData name="군만두 맛있다" userId="88f4dfb63950bb32" providerId="LiveId" clId="{144249B6-A001-4CCC-AF29-43D5EFA9B3B4}" dt="2023-08-02T13:35:46.365" v="0" actId="47"/>
        <pc:sldMkLst>
          <pc:docMk/>
          <pc:sldMk cId="1242028728" sldId="395"/>
        </pc:sldMkLst>
      </pc:sldChg>
      <pc:sldChg chg="del">
        <pc:chgData name="군만두 맛있다" userId="88f4dfb63950bb32" providerId="LiveId" clId="{144249B6-A001-4CCC-AF29-43D5EFA9B3B4}" dt="2023-08-02T13:35:46.365" v="0" actId="47"/>
        <pc:sldMkLst>
          <pc:docMk/>
          <pc:sldMk cId="2820210349" sldId="396"/>
        </pc:sldMkLst>
      </pc:sldChg>
      <pc:sldChg chg="del">
        <pc:chgData name="군만두 맛있다" userId="88f4dfb63950bb32" providerId="LiveId" clId="{144249B6-A001-4CCC-AF29-43D5EFA9B3B4}" dt="2023-08-02T13:35:46.365" v="0" actId="47"/>
        <pc:sldMkLst>
          <pc:docMk/>
          <pc:sldMk cId="2321273519" sldId="397"/>
        </pc:sldMkLst>
      </pc:sldChg>
      <pc:sldChg chg="del">
        <pc:chgData name="군만두 맛있다" userId="88f4dfb63950bb32" providerId="LiveId" clId="{144249B6-A001-4CCC-AF29-43D5EFA9B3B4}" dt="2023-08-02T13:35:46.365" v="0" actId="47"/>
        <pc:sldMkLst>
          <pc:docMk/>
          <pc:sldMk cId="3597257389" sldId="398"/>
        </pc:sldMkLst>
      </pc:sldChg>
      <pc:sldChg chg="del">
        <pc:chgData name="군만두 맛있다" userId="88f4dfb63950bb32" providerId="LiveId" clId="{144249B6-A001-4CCC-AF29-43D5EFA9B3B4}" dt="2023-08-02T13:35:46.365" v="0" actId="47"/>
        <pc:sldMkLst>
          <pc:docMk/>
          <pc:sldMk cId="3552725307" sldId="399"/>
        </pc:sldMkLst>
      </pc:sldChg>
      <pc:sldChg chg="del">
        <pc:chgData name="군만두 맛있다" userId="88f4dfb63950bb32" providerId="LiveId" clId="{144249B6-A001-4CCC-AF29-43D5EFA9B3B4}" dt="2023-08-02T13:35:46.365" v="0" actId="47"/>
        <pc:sldMkLst>
          <pc:docMk/>
          <pc:sldMk cId="3150064742" sldId="400"/>
        </pc:sldMkLst>
      </pc:sldChg>
      <pc:sldChg chg="del">
        <pc:chgData name="군만두 맛있다" userId="88f4dfb63950bb32" providerId="LiveId" clId="{144249B6-A001-4CCC-AF29-43D5EFA9B3B4}" dt="2023-08-02T13:35:46.365" v="0" actId="47"/>
        <pc:sldMkLst>
          <pc:docMk/>
          <pc:sldMk cId="4181500300" sldId="401"/>
        </pc:sldMkLst>
      </pc:sldChg>
      <pc:sldChg chg="del">
        <pc:chgData name="군만두 맛있다" userId="88f4dfb63950bb32" providerId="LiveId" clId="{144249B6-A001-4CCC-AF29-43D5EFA9B3B4}" dt="2023-08-02T13:35:46.365" v="0" actId="47"/>
        <pc:sldMkLst>
          <pc:docMk/>
          <pc:sldMk cId="1561368566" sldId="402"/>
        </pc:sldMkLst>
      </pc:sldChg>
      <pc:sldChg chg="del">
        <pc:chgData name="군만두 맛있다" userId="88f4dfb63950bb32" providerId="LiveId" clId="{144249B6-A001-4CCC-AF29-43D5EFA9B3B4}" dt="2023-08-02T13:35:46.365" v="0" actId="47"/>
        <pc:sldMkLst>
          <pc:docMk/>
          <pc:sldMk cId="2938736199" sldId="403"/>
        </pc:sldMkLst>
      </pc:sldChg>
      <pc:sldChg chg="del">
        <pc:chgData name="군만두 맛있다" userId="88f4dfb63950bb32" providerId="LiveId" clId="{144249B6-A001-4CCC-AF29-43D5EFA9B3B4}" dt="2023-08-02T13:35:46.365" v="0" actId="47"/>
        <pc:sldMkLst>
          <pc:docMk/>
          <pc:sldMk cId="4049287693" sldId="404"/>
        </pc:sldMkLst>
      </pc:sldChg>
      <pc:sldChg chg="del">
        <pc:chgData name="군만두 맛있다" userId="88f4dfb63950bb32" providerId="LiveId" clId="{144249B6-A001-4CCC-AF29-43D5EFA9B3B4}" dt="2023-08-02T13:35:46.365" v="0" actId="47"/>
        <pc:sldMkLst>
          <pc:docMk/>
          <pc:sldMk cId="2897770527" sldId="405"/>
        </pc:sldMkLst>
      </pc:sldChg>
      <pc:sldChg chg="del">
        <pc:chgData name="군만두 맛있다" userId="88f4dfb63950bb32" providerId="LiveId" clId="{144249B6-A001-4CCC-AF29-43D5EFA9B3B4}" dt="2023-08-02T13:35:46.365" v="0" actId="47"/>
        <pc:sldMkLst>
          <pc:docMk/>
          <pc:sldMk cId="3019128790" sldId="406"/>
        </pc:sldMkLst>
      </pc:sldChg>
      <pc:sldChg chg="del">
        <pc:chgData name="군만두 맛있다" userId="88f4dfb63950bb32" providerId="LiveId" clId="{144249B6-A001-4CCC-AF29-43D5EFA9B3B4}" dt="2023-08-02T13:35:46.365" v="0" actId="47"/>
        <pc:sldMkLst>
          <pc:docMk/>
          <pc:sldMk cId="965401024" sldId="407"/>
        </pc:sldMkLst>
      </pc:sldChg>
      <pc:sldChg chg="del">
        <pc:chgData name="군만두 맛있다" userId="88f4dfb63950bb32" providerId="LiveId" clId="{144249B6-A001-4CCC-AF29-43D5EFA9B3B4}" dt="2023-08-02T13:35:46.365" v="0" actId="47"/>
        <pc:sldMkLst>
          <pc:docMk/>
          <pc:sldMk cId="2296079321" sldId="408"/>
        </pc:sldMkLst>
      </pc:sldChg>
      <pc:sldChg chg="del">
        <pc:chgData name="군만두 맛있다" userId="88f4dfb63950bb32" providerId="LiveId" clId="{144249B6-A001-4CCC-AF29-43D5EFA9B3B4}" dt="2023-08-02T13:35:46.365" v="0" actId="47"/>
        <pc:sldMkLst>
          <pc:docMk/>
          <pc:sldMk cId="75202403" sldId="409"/>
        </pc:sldMkLst>
      </pc:sldChg>
      <pc:sldChg chg="del">
        <pc:chgData name="군만두 맛있다" userId="88f4dfb63950bb32" providerId="LiveId" clId="{144249B6-A001-4CCC-AF29-43D5EFA9B3B4}" dt="2023-08-02T13:35:46.365" v="0" actId="47"/>
        <pc:sldMkLst>
          <pc:docMk/>
          <pc:sldMk cId="1839141003" sldId="410"/>
        </pc:sldMkLst>
      </pc:sldChg>
      <pc:sldChg chg="del">
        <pc:chgData name="군만두 맛있다" userId="88f4dfb63950bb32" providerId="LiveId" clId="{144249B6-A001-4CCC-AF29-43D5EFA9B3B4}" dt="2023-08-02T13:35:46.365" v="0" actId="47"/>
        <pc:sldMkLst>
          <pc:docMk/>
          <pc:sldMk cId="1835512853" sldId="411"/>
        </pc:sldMkLst>
      </pc:sldChg>
      <pc:sldChg chg="del">
        <pc:chgData name="군만두 맛있다" userId="88f4dfb63950bb32" providerId="LiveId" clId="{144249B6-A001-4CCC-AF29-43D5EFA9B3B4}" dt="2023-08-02T13:35:46.365" v="0" actId="47"/>
        <pc:sldMkLst>
          <pc:docMk/>
          <pc:sldMk cId="3744219515" sldId="412"/>
        </pc:sldMkLst>
      </pc:sldChg>
      <pc:sldChg chg="del">
        <pc:chgData name="군만두 맛있다" userId="88f4dfb63950bb32" providerId="LiveId" clId="{144249B6-A001-4CCC-AF29-43D5EFA9B3B4}" dt="2023-08-02T13:35:46.365" v="0" actId="47"/>
        <pc:sldMkLst>
          <pc:docMk/>
          <pc:sldMk cId="444389901" sldId="413"/>
        </pc:sldMkLst>
      </pc:sldChg>
      <pc:sldChg chg="del">
        <pc:chgData name="군만두 맛있다" userId="88f4dfb63950bb32" providerId="LiveId" clId="{144249B6-A001-4CCC-AF29-43D5EFA9B3B4}" dt="2023-08-02T13:35:46.365" v="0" actId="47"/>
        <pc:sldMkLst>
          <pc:docMk/>
          <pc:sldMk cId="2507985718" sldId="414"/>
        </pc:sldMkLst>
      </pc:sldChg>
      <pc:sldChg chg="del">
        <pc:chgData name="군만두 맛있다" userId="88f4dfb63950bb32" providerId="LiveId" clId="{144249B6-A001-4CCC-AF29-43D5EFA9B3B4}" dt="2023-08-02T13:35:46.365" v="0" actId="47"/>
        <pc:sldMkLst>
          <pc:docMk/>
          <pc:sldMk cId="1218499343" sldId="415"/>
        </pc:sldMkLst>
      </pc:sldChg>
      <pc:sldChg chg="del">
        <pc:chgData name="군만두 맛있다" userId="88f4dfb63950bb32" providerId="LiveId" clId="{144249B6-A001-4CCC-AF29-43D5EFA9B3B4}" dt="2023-08-02T13:35:46.365" v="0" actId="47"/>
        <pc:sldMkLst>
          <pc:docMk/>
          <pc:sldMk cId="1074683490" sldId="416"/>
        </pc:sldMkLst>
      </pc:sldChg>
      <pc:sldChg chg="del">
        <pc:chgData name="군만두 맛있다" userId="88f4dfb63950bb32" providerId="LiveId" clId="{144249B6-A001-4CCC-AF29-43D5EFA9B3B4}" dt="2023-08-02T13:35:46.365" v="0" actId="47"/>
        <pc:sldMkLst>
          <pc:docMk/>
          <pc:sldMk cId="3883765163" sldId="417"/>
        </pc:sldMkLst>
      </pc:sldChg>
      <pc:sldChg chg="del">
        <pc:chgData name="군만두 맛있다" userId="88f4dfb63950bb32" providerId="LiveId" clId="{144249B6-A001-4CCC-AF29-43D5EFA9B3B4}" dt="2023-08-02T13:35:46.365" v="0" actId="47"/>
        <pc:sldMkLst>
          <pc:docMk/>
          <pc:sldMk cId="2616195560" sldId="418"/>
        </pc:sldMkLst>
      </pc:sldChg>
      <pc:sldChg chg="del">
        <pc:chgData name="군만두 맛있다" userId="88f4dfb63950bb32" providerId="LiveId" clId="{144249B6-A001-4CCC-AF29-43D5EFA9B3B4}" dt="2023-08-02T13:35:46.365" v="0" actId="47"/>
        <pc:sldMkLst>
          <pc:docMk/>
          <pc:sldMk cId="88611865" sldId="419"/>
        </pc:sldMkLst>
      </pc:sldChg>
      <pc:sldChg chg="del">
        <pc:chgData name="군만두 맛있다" userId="88f4dfb63950bb32" providerId="LiveId" clId="{144249B6-A001-4CCC-AF29-43D5EFA9B3B4}" dt="2023-08-02T13:35:46.365" v="0" actId="47"/>
        <pc:sldMkLst>
          <pc:docMk/>
          <pc:sldMk cId="2460971232" sldId="420"/>
        </pc:sldMkLst>
      </pc:sldChg>
      <pc:sldChg chg="del">
        <pc:chgData name="군만두 맛있다" userId="88f4dfb63950bb32" providerId="LiveId" clId="{144249B6-A001-4CCC-AF29-43D5EFA9B3B4}" dt="2023-08-02T13:35:46.365" v="0" actId="47"/>
        <pc:sldMkLst>
          <pc:docMk/>
          <pc:sldMk cId="1172350139" sldId="421"/>
        </pc:sldMkLst>
      </pc:sldChg>
      <pc:sldChg chg="del">
        <pc:chgData name="군만두 맛있다" userId="88f4dfb63950bb32" providerId="LiveId" clId="{144249B6-A001-4CCC-AF29-43D5EFA9B3B4}" dt="2023-08-02T13:35:46.365" v="0" actId="47"/>
        <pc:sldMkLst>
          <pc:docMk/>
          <pc:sldMk cId="1947064515" sldId="422"/>
        </pc:sldMkLst>
      </pc:sldChg>
      <pc:sldChg chg="del">
        <pc:chgData name="군만두 맛있다" userId="88f4dfb63950bb32" providerId="LiveId" clId="{144249B6-A001-4CCC-AF29-43D5EFA9B3B4}" dt="2023-08-02T13:35:46.365" v="0" actId="47"/>
        <pc:sldMkLst>
          <pc:docMk/>
          <pc:sldMk cId="4114920536" sldId="423"/>
        </pc:sldMkLst>
      </pc:sldChg>
      <pc:sldChg chg="del">
        <pc:chgData name="군만두 맛있다" userId="88f4dfb63950bb32" providerId="LiveId" clId="{144249B6-A001-4CCC-AF29-43D5EFA9B3B4}" dt="2023-08-02T13:35:46.365" v="0" actId="47"/>
        <pc:sldMkLst>
          <pc:docMk/>
          <pc:sldMk cId="2609404199" sldId="424"/>
        </pc:sldMkLst>
      </pc:sldChg>
      <pc:sldChg chg="del">
        <pc:chgData name="군만두 맛있다" userId="88f4dfb63950bb32" providerId="LiveId" clId="{144249B6-A001-4CCC-AF29-43D5EFA9B3B4}" dt="2023-08-02T13:35:46.365" v="0" actId="47"/>
        <pc:sldMkLst>
          <pc:docMk/>
          <pc:sldMk cId="1840781144" sldId="425"/>
        </pc:sldMkLst>
      </pc:sldChg>
      <pc:sldChg chg="del">
        <pc:chgData name="군만두 맛있다" userId="88f4dfb63950bb32" providerId="LiveId" clId="{144249B6-A001-4CCC-AF29-43D5EFA9B3B4}" dt="2023-08-02T13:35:46.365" v="0" actId="47"/>
        <pc:sldMkLst>
          <pc:docMk/>
          <pc:sldMk cId="1906465117" sldId="426"/>
        </pc:sldMkLst>
      </pc:sldChg>
      <pc:sldChg chg="del">
        <pc:chgData name="군만두 맛있다" userId="88f4dfb63950bb32" providerId="LiveId" clId="{144249B6-A001-4CCC-AF29-43D5EFA9B3B4}" dt="2023-08-02T13:35:46.365" v="0" actId="47"/>
        <pc:sldMkLst>
          <pc:docMk/>
          <pc:sldMk cId="1702663481" sldId="427"/>
        </pc:sldMkLst>
      </pc:sldChg>
      <pc:sldChg chg="del">
        <pc:chgData name="군만두 맛있다" userId="88f4dfb63950bb32" providerId="LiveId" clId="{144249B6-A001-4CCC-AF29-43D5EFA9B3B4}" dt="2023-08-02T13:35:46.365" v="0" actId="47"/>
        <pc:sldMkLst>
          <pc:docMk/>
          <pc:sldMk cId="982515791" sldId="428"/>
        </pc:sldMkLst>
      </pc:sldChg>
      <pc:sldChg chg="del">
        <pc:chgData name="군만두 맛있다" userId="88f4dfb63950bb32" providerId="LiveId" clId="{144249B6-A001-4CCC-AF29-43D5EFA9B3B4}" dt="2023-08-02T13:35:46.365" v="0" actId="47"/>
        <pc:sldMkLst>
          <pc:docMk/>
          <pc:sldMk cId="1292303583" sldId="429"/>
        </pc:sldMkLst>
      </pc:sldChg>
      <pc:sldChg chg="del">
        <pc:chgData name="군만두 맛있다" userId="88f4dfb63950bb32" providerId="LiveId" clId="{144249B6-A001-4CCC-AF29-43D5EFA9B3B4}" dt="2023-08-02T13:35:46.365" v="0" actId="47"/>
        <pc:sldMkLst>
          <pc:docMk/>
          <pc:sldMk cId="322136560" sldId="430"/>
        </pc:sldMkLst>
      </pc:sldChg>
      <pc:sldChg chg="del">
        <pc:chgData name="군만두 맛있다" userId="88f4dfb63950bb32" providerId="LiveId" clId="{144249B6-A001-4CCC-AF29-43D5EFA9B3B4}" dt="2023-08-02T13:35:46.365" v="0" actId="47"/>
        <pc:sldMkLst>
          <pc:docMk/>
          <pc:sldMk cId="3242211781" sldId="431"/>
        </pc:sldMkLst>
      </pc:sldChg>
      <pc:sldChg chg="del">
        <pc:chgData name="군만두 맛있다" userId="88f4dfb63950bb32" providerId="LiveId" clId="{144249B6-A001-4CCC-AF29-43D5EFA9B3B4}" dt="2023-08-02T13:35:46.365" v="0" actId="47"/>
        <pc:sldMkLst>
          <pc:docMk/>
          <pc:sldMk cId="4133891303" sldId="432"/>
        </pc:sldMkLst>
      </pc:sldChg>
      <pc:sldChg chg="del">
        <pc:chgData name="군만두 맛있다" userId="88f4dfb63950bb32" providerId="LiveId" clId="{144249B6-A001-4CCC-AF29-43D5EFA9B3B4}" dt="2023-08-02T13:35:46.365" v="0" actId="47"/>
        <pc:sldMkLst>
          <pc:docMk/>
          <pc:sldMk cId="829827915" sldId="433"/>
        </pc:sldMkLst>
      </pc:sldChg>
      <pc:sldChg chg="del">
        <pc:chgData name="군만두 맛있다" userId="88f4dfb63950bb32" providerId="LiveId" clId="{144249B6-A001-4CCC-AF29-43D5EFA9B3B4}" dt="2023-08-02T13:35:46.365" v="0" actId="47"/>
        <pc:sldMkLst>
          <pc:docMk/>
          <pc:sldMk cId="1568991666" sldId="434"/>
        </pc:sldMkLst>
      </pc:sldChg>
      <pc:sldChg chg="del">
        <pc:chgData name="군만두 맛있다" userId="88f4dfb63950bb32" providerId="LiveId" clId="{144249B6-A001-4CCC-AF29-43D5EFA9B3B4}" dt="2023-08-02T13:35:46.365" v="0" actId="47"/>
        <pc:sldMkLst>
          <pc:docMk/>
          <pc:sldMk cId="3935392430" sldId="435"/>
        </pc:sldMkLst>
      </pc:sldChg>
      <pc:sldChg chg="del">
        <pc:chgData name="군만두 맛있다" userId="88f4dfb63950bb32" providerId="LiveId" clId="{144249B6-A001-4CCC-AF29-43D5EFA9B3B4}" dt="2023-08-02T13:35:46.365" v="0" actId="47"/>
        <pc:sldMkLst>
          <pc:docMk/>
          <pc:sldMk cId="541642541" sldId="436"/>
        </pc:sldMkLst>
      </pc:sldChg>
      <pc:sldChg chg="del">
        <pc:chgData name="군만두 맛있다" userId="88f4dfb63950bb32" providerId="LiveId" clId="{144249B6-A001-4CCC-AF29-43D5EFA9B3B4}" dt="2023-08-02T13:35:46.365" v="0" actId="47"/>
        <pc:sldMkLst>
          <pc:docMk/>
          <pc:sldMk cId="1856754736" sldId="437"/>
        </pc:sldMkLst>
      </pc:sldChg>
      <pc:sldChg chg="del">
        <pc:chgData name="군만두 맛있다" userId="88f4dfb63950bb32" providerId="LiveId" clId="{144249B6-A001-4CCC-AF29-43D5EFA9B3B4}" dt="2023-08-02T13:35:46.365" v="0" actId="47"/>
        <pc:sldMkLst>
          <pc:docMk/>
          <pc:sldMk cId="3913771675" sldId="438"/>
        </pc:sldMkLst>
      </pc:sldChg>
      <pc:sldChg chg="del">
        <pc:chgData name="군만두 맛있다" userId="88f4dfb63950bb32" providerId="LiveId" clId="{144249B6-A001-4CCC-AF29-43D5EFA9B3B4}" dt="2023-08-02T13:35:46.365" v="0" actId="47"/>
        <pc:sldMkLst>
          <pc:docMk/>
          <pc:sldMk cId="653418361" sldId="439"/>
        </pc:sldMkLst>
      </pc:sldChg>
      <pc:sldChg chg="del">
        <pc:chgData name="군만두 맛있다" userId="88f4dfb63950bb32" providerId="LiveId" clId="{144249B6-A001-4CCC-AF29-43D5EFA9B3B4}" dt="2023-08-02T13:35:46.365" v="0" actId="47"/>
        <pc:sldMkLst>
          <pc:docMk/>
          <pc:sldMk cId="3049472944" sldId="440"/>
        </pc:sldMkLst>
      </pc:sldChg>
      <pc:sldChg chg="del">
        <pc:chgData name="군만두 맛있다" userId="88f4dfb63950bb32" providerId="LiveId" clId="{144249B6-A001-4CCC-AF29-43D5EFA9B3B4}" dt="2023-08-02T13:35:46.365" v="0" actId="47"/>
        <pc:sldMkLst>
          <pc:docMk/>
          <pc:sldMk cId="4016500175" sldId="441"/>
        </pc:sldMkLst>
      </pc:sldChg>
      <pc:sldChg chg="del">
        <pc:chgData name="군만두 맛있다" userId="88f4dfb63950bb32" providerId="LiveId" clId="{144249B6-A001-4CCC-AF29-43D5EFA9B3B4}" dt="2023-08-02T13:35:46.365" v="0" actId="47"/>
        <pc:sldMkLst>
          <pc:docMk/>
          <pc:sldMk cId="509633193" sldId="442"/>
        </pc:sldMkLst>
      </pc:sldChg>
      <pc:sldChg chg="del">
        <pc:chgData name="군만두 맛있다" userId="88f4dfb63950bb32" providerId="LiveId" clId="{144249B6-A001-4CCC-AF29-43D5EFA9B3B4}" dt="2023-08-02T13:35:46.365" v="0" actId="47"/>
        <pc:sldMkLst>
          <pc:docMk/>
          <pc:sldMk cId="2121835160" sldId="443"/>
        </pc:sldMkLst>
      </pc:sldChg>
      <pc:sldChg chg="del">
        <pc:chgData name="군만두 맛있다" userId="88f4dfb63950bb32" providerId="LiveId" clId="{144249B6-A001-4CCC-AF29-43D5EFA9B3B4}" dt="2023-08-02T13:35:46.365" v="0" actId="47"/>
        <pc:sldMkLst>
          <pc:docMk/>
          <pc:sldMk cId="3010849980" sldId="444"/>
        </pc:sldMkLst>
      </pc:sldChg>
      <pc:sldChg chg="del">
        <pc:chgData name="군만두 맛있다" userId="88f4dfb63950bb32" providerId="LiveId" clId="{144249B6-A001-4CCC-AF29-43D5EFA9B3B4}" dt="2023-08-02T13:35:46.365" v="0" actId="47"/>
        <pc:sldMkLst>
          <pc:docMk/>
          <pc:sldMk cId="1416547488" sldId="445"/>
        </pc:sldMkLst>
      </pc:sldChg>
      <pc:sldChg chg="del">
        <pc:chgData name="군만두 맛있다" userId="88f4dfb63950bb32" providerId="LiveId" clId="{144249B6-A001-4CCC-AF29-43D5EFA9B3B4}" dt="2023-08-02T13:35:46.365" v="0" actId="47"/>
        <pc:sldMkLst>
          <pc:docMk/>
          <pc:sldMk cId="2447175536" sldId="446"/>
        </pc:sldMkLst>
      </pc:sldChg>
      <pc:sldChg chg="del">
        <pc:chgData name="군만두 맛있다" userId="88f4dfb63950bb32" providerId="LiveId" clId="{144249B6-A001-4CCC-AF29-43D5EFA9B3B4}" dt="2023-08-02T13:35:46.365" v="0" actId="47"/>
        <pc:sldMkLst>
          <pc:docMk/>
          <pc:sldMk cId="4263382117" sldId="447"/>
        </pc:sldMkLst>
      </pc:sldChg>
      <pc:sldChg chg="del">
        <pc:chgData name="군만두 맛있다" userId="88f4dfb63950bb32" providerId="LiveId" clId="{144249B6-A001-4CCC-AF29-43D5EFA9B3B4}" dt="2023-08-02T13:35:46.365" v="0" actId="47"/>
        <pc:sldMkLst>
          <pc:docMk/>
          <pc:sldMk cId="1630363779" sldId="448"/>
        </pc:sldMkLst>
      </pc:sldChg>
      <pc:sldChg chg="del">
        <pc:chgData name="군만두 맛있다" userId="88f4dfb63950bb32" providerId="LiveId" clId="{144249B6-A001-4CCC-AF29-43D5EFA9B3B4}" dt="2023-08-02T13:35:46.365" v="0" actId="47"/>
        <pc:sldMkLst>
          <pc:docMk/>
          <pc:sldMk cId="1354930402" sldId="449"/>
        </pc:sldMkLst>
      </pc:sldChg>
      <pc:sldChg chg="del">
        <pc:chgData name="군만두 맛있다" userId="88f4dfb63950bb32" providerId="LiveId" clId="{144249B6-A001-4CCC-AF29-43D5EFA9B3B4}" dt="2023-08-02T13:35:46.365" v="0" actId="47"/>
        <pc:sldMkLst>
          <pc:docMk/>
          <pc:sldMk cId="3641039428" sldId="450"/>
        </pc:sldMkLst>
      </pc:sldChg>
      <pc:sldChg chg="del">
        <pc:chgData name="군만두 맛있다" userId="88f4dfb63950bb32" providerId="LiveId" clId="{144249B6-A001-4CCC-AF29-43D5EFA9B3B4}" dt="2023-08-02T13:35:46.365" v="0" actId="47"/>
        <pc:sldMkLst>
          <pc:docMk/>
          <pc:sldMk cId="114274500" sldId="451"/>
        </pc:sldMkLst>
      </pc:sldChg>
      <pc:sldChg chg="del">
        <pc:chgData name="군만두 맛있다" userId="88f4dfb63950bb32" providerId="LiveId" clId="{144249B6-A001-4CCC-AF29-43D5EFA9B3B4}" dt="2023-08-02T13:35:46.365" v="0" actId="47"/>
        <pc:sldMkLst>
          <pc:docMk/>
          <pc:sldMk cId="4053885112" sldId="452"/>
        </pc:sldMkLst>
      </pc:sldChg>
      <pc:sldChg chg="del">
        <pc:chgData name="군만두 맛있다" userId="88f4dfb63950bb32" providerId="LiveId" clId="{144249B6-A001-4CCC-AF29-43D5EFA9B3B4}" dt="2023-08-02T13:35:46.365" v="0" actId="47"/>
        <pc:sldMkLst>
          <pc:docMk/>
          <pc:sldMk cId="2302479885" sldId="453"/>
        </pc:sldMkLst>
      </pc:sldChg>
      <pc:sldChg chg="del">
        <pc:chgData name="군만두 맛있다" userId="88f4dfb63950bb32" providerId="LiveId" clId="{144249B6-A001-4CCC-AF29-43D5EFA9B3B4}" dt="2023-08-02T13:35:46.365" v="0" actId="47"/>
        <pc:sldMkLst>
          <pc:docMk/>
          <pc:sldMk cId="4191340825" sldId="454"/>
        </pc:sldMkLst>
      </pc:sldChg>
      <pc:sldChg chg="del">
        <pc:chgData name="군만두 맛있다" userId="88f4dfb63950bb32" providerId="LiveId" clId="{144249B6-A001-4CCC-AF29-43D5EFA9B3B4}" dt="2023-08-02T13:35:46.365" v="0" actId="47"/>
        <pc:sldMkLst>
          <pc:docMk/>
          <pc:sldMk cId="3967257284" sldId="455"/>
        </pc:sldMkLst>
      </pc:sldChg>
      <pc:sldChg chg="del">
        <pc:chgData name="군만두 맛있다" userId="88f4dfb63950bb32" providerId="LiveId" clId="{144249B6-A001-4CCC-AF29-43D5EFA9B3B4}" dt="2023-08-02T13:35:46.365" v="0" actId="47"/>
        <pc:sldMkLst>
          <pc:docMk/>
          <pc:sldMk cId="3887137991" sldId="456"/>
        </pc:sldMkLst>
      </pc:sldChg>
      <pc:sldChg chg="del">
        <pc:chgData name="군만두 맛있다" userId="88f4dfb63950bb32" providerId="LiveId" clId="{144249B6-A001-4CCC-AF29-43D5EFA9B3B4}" dt="2023-08-02T13:35:46.365" v="0" actId="47"/>
        <pc:sldMkLst>
          <pc:docMk/>
          <pc:sldMk cId="714334240" sldId="457"/>
        </pc:sldMkLst>
      </pc:sldChg>
      <pc:sldChg chg="del">
        <pc:chgData name="군만두 맛있다" userId="88f4dfb63950bb32" providerId="LiveId" clId="{144249B6-A001-4CCC-AF29-43D5EFA9B3B4}" dt="2023-08-02T13:35:46.365" v="0" actId="47"/>
        <pc:sldMkLst>
          <pc:docMk/>
          <pc:sldMk cId="458284721" sldId="458"/>
        </pc:sldMkLst>
      </pc:sldChg>
      <pc:sldChg chg="del">
        <pc:chgData name="군만두 맛있다" userId="88f4dfb63950bb32" providerId="LiveId" clId="{144249B6-A001-4CCC-AF29-43D5EFA9B3B4}" dt="2023-08-02T13:35:46.365" v="0" actId="47"/>
        <pc:sldMkLst>
          <pc:docMk/>
          <pc:sldMk cId="4070452489" sldId="459"/>
        </pc:sldMkLst>
      </pc:sldChg>
      <pc:sldChg chg="del">
        <pc:chgData name="군만두 맛있다" userId="88f4dfb63950bb32" providerId="LiveId" clId="{144249B6-A001-4CCC-AF29-43D5EFA9B3B4}" dt="2023-08-02T13:35:46.365" v="0" actId="47"/>
        <pc:sldMkLst>
          <pc:docMk/>
          <pc:sldMk cId="1582997013" sldId="460"/>
        </pc:sldMkLst>
      </pc:sldChg>
      <pc:sldChg chg="del">
        <pc:chgData name="군만두 맛있다" userId="88f4dfb63950bb32" providerId="LiveId" clId="{144249B6-A001-4CCC-AF29-43D5EFA9B3B4}" dt="2023-08-02T13:35:46.365" v="0" actId="47"/>
        <pc:sldMkLst>
          <pc:docMk/>
          <pc:sldMk cId="550981621" sldId="461"/>
        </pc:sldMkLst>
      </pc:sldChg>
      <pc:sldChg chg="del">
        <pc:chgData name="군만두 맛있다" userId="88f4dfb63950bb32" providerId="LiveId" clId="{144249B6-A001-4CCC-AF29-43D5EFA9B3B4}" dt="2023-08-02T13:35:46.365" v="0" actId="47"/>
        <pc:sldMkLst>
          <pc:docMk/>
          <pc:sldMk cId="4149060413" sldId="462"/>
        </pc:sldMkLst>
      </pc:sldChg>
      <pc:sldChg chg="del">
        <pc:chgData name="군만두 맛있다" userId="88f4dfb63950bb32" providerId="LiveId" clId="{144249B6-A001-4CCC-AF29-43D5EFA9B3B4}" dt="2023-08-02T13:35:46.365" v="0" actId="47"/>
        <pc:sldMkLst>
          <pc:docMk/>
          <pc:sldMk cId="3550951039" sldId="463"/>
        </pc:sldMkLst>
      </pc:sldChg>
      <pc:sldChg chg="del">
        <pc:chgData name="군만두 맛있다" userId="88f4dfb63950bb32" providerId="LiveId" clId="{144249B6-A001-4CCC-AF29-43D5EFA9B3B4}" dt="2023-08-02T13:35:46.365" v="0" actId="47"/>
        <pc:sldMkLst>
          <pc:docMk/>
          <pc:sldMk cId="1113251226" sldId="464"/>
        </pc:sldMkLst>
      </pc:sldChg>
      <pc:sldChg chg="del">
        <pc:chgData name="군만두 맛있다" userId="88f4dfb63950bb32" providerId="LiveId" clId="{144249B6-A001-4CCC-AF29-43D5EFA9B3B4}" dt="2023-08-02T13:35:46.365" v="0" actId="47"/>
        <pc:sldMkLst>
          <pc:docMk/>
          <pc:sldMk cId="1344918340" sldId="465"/>
        </pc:sldMkLst>
      </pc:sldChg>
      <pc:sldChg chg="del">
        <pc:chgData name="군만두 맛있다" userId="88f4dfb63950bb32" providerId="LiveId" clId="{144249B6-A001-4CCC-AF29-43D5EFA9B3B4}" dt="2023-08-02T13:35:46.365" v="0" actId="47"/>
        <pc:sldMkLst>
          <pc:docMk/>
          <pc:sldMk cId="2043360848" sldId="466"/>
        </pc:sldMkLst>
      </pc:sldChg>
      <pc:sldChg chg="del">
        <pc:chgData name="군만두 맛있다" userId="88f4dfb63950bb32" providerId="LiveId" clId="{144249B6-A001-4CCC-AF29-43D5EFA9B3B4}" dt="2023-08-02T13:35:46.365" v="0" actId="47"/>
        <pc:sldMkLst>
          <pc:docMk/>
          <pc:sldMk cId="2913222075" sldId="467"/>
        </pc:sldMkLst>
      </pc:sldChg>
      <pc:sldChg chg="del">
        <pc:chgData name="군만두 맛있다" userId="88f4dfb63950bb32" providerId="LiveId" clId="{144249B6-A001-4CCC-AF29-43D5EFA9B3B4}" dt="2023-08-02T13:35:46.365" v="0" actId="47"/>
        <pc:sldMkLst>
          <pc:docMk/>
          <pc:sldMk cId="2478770747" sldId="468"/>
        </pc:sldMkLst>
      </pc:sldChg>
      <pc:sldChg chg="del">
        <pc:chgData name="군만두 맛있다" userId="88f4dfb63950bb32" providerId="LiveId" clId="{144249B6-A001-4CCC-AF29-43D5EFA9B3B4}" dt="2023-08-02T13:35:46.365" v="0" actId="47"/>
        <pc:sldMkLst>
          <pc:docMk/>
          <pc:sldMk cId="3125090561" sldId="469"/>
        </pc:sldMkLst>
      </pc:sldChg>
      <pc:sldChg chg="del">
        <pc:chgData name="군만두 맛있다" userId="88f4dfb63950bb32" providerId="LiveId" clId="{144249B6-A001-4CCC-AF29-43D5EFA9B3B4}" dt="2023-08-02T13:35:46.365" v="0" actId="47"/>
        <pc:sldMkLst>
          <pc:docMk/>
          <pc:sldMk cId="2214238038" sldId="470"/>
        </pc:sldMkLst>
      </pc:sldChg>
      <pc:sldChg chg="del">
        <pc:chgData name="군만두 맛있다" userId="88f4dfb63950bb32" providerId="LiveId" clId="{144249B6-A001-4CCC-AF29-43D5EFA9B3B4}" dt="2023-08-02T13:35:46.365" v="0" actId="47"/>
        <pc:sldMkLst>
          <pc:docMk/>
          <pc:sldMk cId="4249674544" sldId="471"/>
        </pc:sldMkLst>
      </pc:sldChg>
      <pc:sldChg chg="del">
        <pc:chgData name="군만두 맛있다" userId="88f4dfb63950bb32" providerId="LiveId" clId="{144249B6-A001-4CCC-AF29-43D5EFA9B3B4}" dt="2023-08-02T13:35:46.365" v="0" actId="47"/>
        <pc:sldMkLst>
          <pc:docMk/>
          <pc:sldMk cId="4156011079" sldId="472"/>
        </pc:sldMkLst>
      </pc:sldChg>
      <pc:sldChg chg="del">
        <pc:chgData name="군만두 맛있다" userId="88f4dfb63950bb32" providerId="LiveId" clId="{144249B6-A001-4CCC-AF29-43D5EFA9B3B4}" dt="2023-08-02T13:35:46.365" v="0" actId="47"/>
        <pc:sldMkLst>
          <pc:docMk/>
          <pc:sldMk cId="3300276157" sldId="473"/>
        </pc:sldMkLst>
      </pc:sldChg>
      <pc:sldChg chg="del">
        <pc:chgData name="군만두 맛있다" userId="88f4dfb63950bb32" providerId="LiveId" clId="{144249B6-A001-4CCC-AF29-43D5EFA9B3B4}" dt="2023-08-02T13:35:46.365" v="0" actId="47"/>
        <pc:sldMkLst>
          <pc:docMk/>
          <pc:sldMk cId="1928440545" sldId="474"/>
        </pc:sldMkLst>
      </pc:sldChg>
      <pc:sldChg chg="del">
        <pc:chgData name="군만두 맛있다" userId="88f4dfb63950bb32" providerId="LiveId" clId="{144249B6-A001-4CCC-AF29-43D5EFA9B3B4}" dt="2023-08-02T13:35:46.365" v="0" actId="47"/>
        <pc:sldMkLst>
          <pc:docMk/>
          <pc:sldMk cId="3759839475" sldId="475"/>
        </pc:sldMkLst>
      </pc:sldChg>
      <pc:sldChg chg="del">
        <pc:chgData name="군만두 맛있다" userId="88f4dfb63950bb32" providerId="LiveId" clId="{144249B6-A001-4CCC-AF29-43D5EFA9B3B4}" dt="2023-08-02T13:35:46.365" v="0" actId="47"/>
        <pc:sldMkLst>
          <pc:docMk/>
          <pc:sldMk cId="1033868189" sldId="476"/>
        </pc:sldMkLst>
      </pc:sldChg>
      <pc:sldChg chg="del">
        <pc:chgData name="군만두 맛있다" userId="88f4dfb63950bb32" providerId="LiveId" clId="{144249B6-A001-4CCC-AF29-43D5EFA9B3B4}" dt="2023-08-02T13:35:46.365" v="0" actId="47"/>
        <pc:sldMkLst>
          <pc:docMk/>
          <pc:sldMk cId="1055857468" sldId="477"/>
        </pc:sldMkLst>
      </pc:sldChg>
      <pc:sldChg chg="del">
        <pc:chgData name="군만두 맛있다" userId="88f4dfb63950bb32" providerId="LiveId" clId="{144249B6-A001-4CCC-AF29-43D5EFA9B3B4}" dt="2023-08-02T13:35:46.365" v="0" actId="47"/>
        <pc:sldMkLst>
          <pc:docMk/>
          <pc:sldMk cId="612787936" sldId="478"/>
        </pc:sldMkLst>
      </pc:sldChg>
      <pc:sldChg chg="del">
        <pc:chgData name="군만두 맛있다" userId="88f4dfb63950bb32" providerId="LiveId" clId="{144249B6-A001-4CCC-AF29-43D5EFA9B3B4}" dt="2023-08-02T13:35:46.365" v="0" actId="47"/>
        <pc:sldMkLst>
          <pc:docMk/>
          <pc:sldMk cId="476077960" sldId="479"/>
        </pc:sldMkLst>
      </pc:sldChg>
      <pc:sldChg chg="del">
        <pc:chgData name="군만두 맛있다" userId="88f4dfb63950bb32" providerId="LiveId" clId="{144249B6-A001-4CCC-AF29-43D5EFA9B3B4}" dt="2023-08-02T13:35:46.365" v="0" actId="47"/>
        <pc:sldMkLst>
          <pc:docMk/>
          <pc:sldMk cId="3021914842" sldId="480"/>
        </pc:sldMkLst>
      </pc:sldChg>
      <pc:sldChg chg="del">
        <pc:chgData name="군만두 맛있다" userId="88f4dfb63950bb32" providerId="LiveId" clId="{144249B6-A001-4CCC-AF29-43D5EFA9B3B4}" dt="2023-08-02T13:35:46.365" v="0" actId="47"/>
        <pc:sldMkLst>
          <pc:docMk/>
          <pc:sldMk cId="409415578" sldId="481"/>
        </pc:sldMkLst>
      </pc:sldChg>
      <pc:sldChg chg="del">
        <pc:chgData name="군만두 맛있다" userId="88f4dfb63950bb32" providerId="LiveId" clId="{144249B6-A001-4CCC-AF29-43D5EFA9B3B4}" dt="2023-08-02T13:35:46.365" v="0" actId="47"/>
        <pc:sldMkLst>
          <pc:docMk/>
          <pc:sldMk cId="2413890446" sldId="482"/>
        </pc:sldMkLst>
      </pc:sldChg>
      <pc:sldChg chg="del">
        <pc:chgData name="군만두 맛있다" userId="88f4dfb63950bb32" providerId="LiveId" clId="{144249B6-A001-4CCC-AF29-43D5EFA9B3B4}" dt="2023-08-02T13:35:46.365" v="0" actId="47"/>
        <pc:sldMkLst>
          <pc:docMk/>
          <pc:sldMk cId="4157315889" sldId="483"/>
        </pc:sldMkLst>
      </pc:sldChg>
      <pc:sldChg chg="del">
        <pc:chgData name="군만두 맛있다" userId="88f4dfb63950bb32" providerId="LiveId" clId="{144249B6-A001-4CCC-AF29-43D5EFA9B3B4}" dt="2023-08-02T13:35:46.365" v="0" actId="47"/>
        <pc:sldMkLst>
          <pc:docMk/>
          <pc:sldMk cId="1500383795" sldId="484"/>
        </pc:sldMkLst>
      </pc:sldChg>
      <pc:sldChg chg="del">
        <pc:chgData name="군만두 맛있다" userId="88f4dfb63950bb32" providerId="LiveId" clId="{144249B6-A001-4CCC-AF29-43D5EFA9B3B4}" dt="2023-08-02T13:35:46.365" v="0" actId="47"/>
        <pc:sldMkLst>
          <pc:docMk/>
          <pc:sldMk cId="2422628930" sldId="485"/>
        </pc:sldMkLst>
      </pc:sldChg>
      <pc:sldChg chg="del">
        <pc:chgData name="군만두 맛있다" userId="88f4dfb63950bb32" providerId="LiveId" clId="{144249B6-A001-4CCC-AF29-43D5EFA9B3B4}" dt="2023-08-02T13:35:46.365" v="0" actId="47"/>
        <pc:sldMkLst>
          <pc:docMk/>
          <pc:sldMk cId="1183152117" sldId="486"/>
        </pc:sldMkLst>
      </pc:sldChg>
      <pc:sldChg chg="del">
        <pc:chgData name="군만두 맛있다" userId="88f4dfb63950bb32" providerId="LiveId" clId="{144249B6-A001-4CCC-AF29-43D5EFA9B3B4}" dt="2023-08-02T13:35:46.365" v="0" actId="47"/>
        <pc:sldMkLst>
          <pc:docMk/>
          <pc:sldMk cId="252574979" sldId="487"/>
        </pc:sldMkLst>
      </pc:sldChg>
      <pc:sldChg chg="del">
        <pc:chgData name="군만두 맛있다" userId="88f4dfb63950bb32" providerId="LiveId" clId="{144249B6-A001-4CCC-AF29-43D5EFA9B3B4}" dt="2023-08-02T13:35:46.365" v="0" actId="47"/>
        <pc:sldMkLst>
          <pc:docMk/>
          <pc:sldMk cId="1567023535" sldId="488"/>
        </pc:sldMkLst>
      </pc:sldChg>
      <pc:sldChg chg="del">
        <pc:chgData name="군만두 맛있다" userId="88f4dfb63950bb32" providerId="LiveId" clId="{144249B6-A001-4CCC-AF29-43D5EFA9B3B4}" dt="2023-08-02T13:35:46.365" v="0" actId="47"/>
        <pc:sldMkLst>
          <pc:docMk/>
          <pc:sldMk cId="1753935589" sldId="489"/>
        </pc:sldMkLst>
      </pc:sldChg>
      <pc:sldChg chg="del">
        <pc:chgData name="군만두 맛있다" userId="88f4dfb63950bb32" providerId="LiveId" clId="{144249B6-A001-4CCC-AF29-43D5EFA9B3B4}" dt="2023-08-02T13:35:46.365" v="0" actId="47"/>
        <pc:sldMkLst>
          <pc:docMk/>
          <pc:sldMk cId="1956816436" sldId="490"/>
        </pc:sldMkLst>
      </pc:sldChg>
      <pc:sldChg chg="del">
        <pc:chgData name="군만두 맛있다" userId="88f4dfb63950bb32" providerId="LiveId" clId="{144249B6-A001-4CCC-AF29-43D5EFA9B3B4}" dt="2023-08-02T13:35:46.365" v="0" actId="47"/>
        <pc:sldMkLst>
          <pc:docMk/>
          <pc:sldMk cId="2894551433" sldId="491"/>
        </pc:sldMkLst>
      </pc:sldChg>
      <pc:sldChg chg="del">
        <pc:chgData name="군만두 맛있다" userId="88f4dfb63950bb32" providerId="LiveId" clId="{144249B6-A001-4CCC-AF29-43D5EFA9B3B4}" dt="2023-08-02T13:35:46.365" v="0" actId="47"/>
        <pc:sldMkLst>
          <pc:docMk/>
          <pc:sldMk cId="990028940" sldId="492"/>
        </pc:sldMkLst>
      </pc:sldChg>
      <pc:sldChg chg="del">
        <pc:chgData name="군만두 맛있다" userId="88f4dfb63950bb32" providerId="LiveId" clId="{144249B6-A001-4CCC-AF29-43D5EFA9B3B4}" dt="2023-08-02T13:35:46.365" v="0" actId="47"/>
        <pc:sldMkLst>
          <pc:docMk/>
          <pc:sldMk cId="4294508263" sldId="493"/>
        </pc:sldMkLst>
      </pc:sldChg>
      <pc:sldChg chg="del">
        <pc:chgData name="군만두 맛있다" userId="88f4dfb63950bb32" providerId="LiveId" clId="{144249B6-A001-4CCC-AF29-43D5EFA9B3B4}" dt="2023-08-02T13:35:46.365" v="0" actId="47"/>
        <pc:sldMkLst>
          <pc:docMk/>
          <pc:sldMk cId="212350291" sldId="494"/>
        </pc:sldMkLst>
      </pc:sldChg>
      <pc:sldChg chg="del">
        <pc:chgData name="군만두 맛있다" userId="88f4dfb63950bb32" providerId="LiveId" clId="{144249B6-A001-4CCC-AF29-43D5EFA9B3B4}" dt="2023-08-02T13:35:46.365" v="0" actId="47"/>
        <pc:sldMkLst>
          <pc:docMk/>
          <pc:sldMk cId="2305007377" sldId="495"/>
        </pc:sldMkLst>
      </pc:sldChg>
      <pc:sldChg chg="del">
        <pc:chgData name="군만두 맛있다" userId="88f4dfb63950bb32" providerId="LiveId" clId="{144249B6-A001-4CCC-AF29-43D5EFA9B3B4}" dt="2023-08-02T13:35:46.365" v="0" actId="47"/>
        <pc:sldMkLst>
          <pc:docMk/>
          <pc:sldMk cId="408772893" sldId="496"/>
        </pc:sldMkLst>
      </pc:sldChg>
      <pc:sldChg chg="del">
        <pc:chgData name="군만두 맛있다" userId="88f4dfb63950bb32" providerId="LiveId" clId="{144249B6-A001-4CCC-AF29-43D5EFA9B3B4}" dt="2023-08-02T13:35:46.365" v="0" actId="47"/>
        <pc:sldMkLst>
          <pc:docMk/>
          <pc:sldMk cId="3062162219" sldId="497"/>
        </pc:sldMkLst>
      </pc:sldChg>
      <pc:sldChg chg="del">
        <pc:chgData name="군만두 맛있다" userId="88f4dfb63950bb32" providerId="LiveId" clId="{144249B6-A001-4CCC-AF29-43D5EFA9B3B4}" dt="2023-08-02T13:35:46.365" v="0" actId="47"/>
        <pc:sldMkLst>
          <pc:docMk/>
          <pc:sldMk cId="2050596146" sldId="498"/>
        </pc:sldMkLst>
      </pc:sldChg>
      <pc:sldChg chg="del">
        <pc:chgData name="군만두 맛있다" userId="88f4dfb63950bb32" providerId="LiveId" clId="{144249B6-A001-4CCC-AF29-43D5EFA9B3B4}" dt="2023-08-02T13:35:46.365" v="0" actId="47"/>
        <pc:sldMkLst>
          <pc:docMk/>
          <pc:sldMk cId="1411327049" sldId="499"/>
        </pc:sldMkLst>
      </pc:sldChg>
      <pc:sldChg chg="del">
        <pc:chgData name="군만두 맛있다" userId="88f4dfb63950bb32" providerId="LiveId" clId="{144249B6-A001-4CCC-AF29-43D5EFA9B3B4}" dt="2023-08-02T13:35:46.365" v="0" actId="47"/>
        <pc:sldMkLst>
          <pc:docMk/>
          <pc:sldMk cId="2826900352" sldId="500"/>
        </pc:sldMkLst>
      </pc:sldChg>
      <pc:sldChg chg="del">
        <pc:chgData name="군만두 맛있다" userId="88f4dfb63950bb32" providerId="LiveId" clId="{144249B6-A001-4CCC-AF29-43D5EFA9B3B4}" dt="2023-08-02T13:35:46.365" v="0" actId="47"/>
        <pc:sldMkLst>
          <pc:docMk/>
          <pc:sldMk cId="576052109" sldId="501"/>
        </pc:sldMkLst>
      </pc:sldChg>
      <pc:sldChg chg="del">
        <pc:chgData name="군만두 맛있다" userId="88f4dfb63950bb32" providerId="LiveId" clId="{144249B6-A001-4CCC-AF29-43D5EFA9B3B4}" dt="2023-08-02T13:35:46.365" v="0" actId="47"/>
        <pc:sldMkLst>
          <pc:docMk/>
          <pc:sldMk cId="1876488245" sldId="502"/>
        </pc:sldMkLst>
      </pc:sldChg>
      <pc:sldChg chg="del">
        <pc:chgData name="군만두 맛있다" userId="88f4dfb63950bb32" providerId="LiveId" clId="{144249B6-A001-4CCC-AF29-43D5EFA9B3B4}" dt="2023-08-02T13:35:46.365" v="0" actId="47"/>
        <pc:sldMkLst>
          <pc:docMk/>
          <pc:sldMk cId="3925725868" sldId="503"/>
        </pc:sldMkLst>
      </pc:sldChg>
      <pc:sldChg chg="del">
        <pc:chgData name="군만두 맛있다" userId="88f4dfb63950bb32" providerId="LiveId" clId="{144249B6-A001-4CCC-AF29-43D5EFA9B3B4}" dt="2023-08-02T13:35:46.365" v="0" actId="47"/>
        <pc:sldMkLst>
          <pc:docMk/>
          <pc:sldMk cId="1892283765" sldId="504"/>
        </pc:sldMkLst>
      </pc:sldChg>
      <pc:sldChg chg="del">
        <pc:chgData name="군만두 맛있다" userId="88f4dfb63950bb32" providerId="LiveId" clId="{144249B6-A001-4CCC-AF29-43D5EFA9B3B4}" dt="2023-08-02T13:35:46.365" v="0" actId="47"/>
        <pc:sldMkLst>
          <pc:docMk/>
          <pc:sldMk cId="765537221" sldId="505"/>
        </pc:sldMkLst>
      </pc:sldChg>
      <pc:sldChg chg="del">
        <pc:chgData name="군만두 맛있다" userId="88f4dfb63950bb32" providerId="LiveId" clId="{144249B6-A001-4CCC-AF29-43D5EFA9B3B4}" dt="2023-08-02T13:35:46.365" v="0" actId="47"/>
        <pc:sldMkLst>
          <pc:docMk/>
          <pc:sldMk cId="3334063181" sldId="506"/>
        </pc:sldMkLst>
      </pc:sldChg>
      <pc:sldChg chg="del">
        <pc:chgData name="군만두 맛있다" userId="88f4dfb63950bb32" providerId="LiveId" clId="{144249B6-A001-4CCC-AF29-43D5EFA9B3B4}" dt="2023-08-02T13:35:46.365" v="0" actId="47"/>
        <pc:sldMkLst>
          <pc:docMk/>
          <pc:sldMk cId="3191402810" sldId="507"/>
        </pc:sldMkLst>
      </pc:sldChg>
      <pc:sldChg chg="del">
        <pc:chgData name="군만두 맛있다" userId="88f4dfb63950bb32" providerId="LiveId" clId="{144249B6-A001-4CCC-AF29-43D5EFA9B3B4}" dt="2023-08-02T13:35:46.365" v="0" actId="47"/>
        <pc:sldMkLst>
          <pc:docMk/>
          <pc:sldMk cId="1055693659" sldId="508"/>
        </pc:sldMkLst>
      </pc:sldChg>
      <pc:sldChg chg="del">
        <pc:chgData name="군만두 맛있다" userId="88f4dfb63950bb32" providerId="LiveId" clId="{144249B6-A001-4CCC-AF29-43D5EFA9B3B4}" dt="2023-08-02T13:35:46.365" v="0" actId="47"/>
        <pc:sldMkLst>
          <pc:docMk/>
          <pc:sldMk cId="341541831" sldId="509"/>
        </pc:sldMkLst>
      </pc:sldChg>
      <pc:sldChg chg="del">
        <pc:chgData name="군만두 맛있다" userId="88f4dfb63950bb32" providerId="LiveId" clId="{144249B6-A001-4CCC-AF29-43D5EFA9B3B4}" dt="2023-08-02T13:35:46.365" v="0" actId="47"/>
        <pc:sldMkLst>
          <pc:docMk/>
          <pc:sldMk cId="2469573696" sldId="510"/>
        </pc:sldMkLst>
      </pc:sldChg>
      <pc:sldChg chg="del">
        <pc:chgData name="군만두 맛있다" userId="88f4dfb63950bb32" providerId="LiveId" clId="{144249B6-A001-4CCC-AF29-43D5EFA9B3B4}" dt="2023-08-02T13:35:46.365" v="0" actId="47"/>
        <pc:sldMkLst>
          <pc:docMk/>
          <pc:sldMk cId="956028477" sldId="511"/>
        </pc:sldMkLst>
      </pc:sldChg>
      <pc:sldChg chg="del">
        <pc:chgData name="군만두 맛있다" userId="88f4dfb63950bb32" providerId="LiveId" clId="{144249B6-A001-4CCC-AF29-43D5EFA9B3B4}" dt="2023-08-02T13:35:46.365" v="0" actId="47"/>
        <pc:sldMkLst>
          <pc:docMk/>
          <pc:sldMk cId="3141155484" sldId="512"/>
        </pc:sldMkLst>
      </pc:sldChg>
      <pc:sldChg chg="del">
        <pc:chgData name="군만두 맛있다" userId="88f4dfb63950bb32" providerId="LiveId" clId="{144249B6-A001-4CCC-AF29-43D5EFA9B3B4}" dt="2023-08-02T13:35:46.365" v="0" actId="47"/>
        <pc:sldMkLst>
          <pc:docMk/>
          <pc:sldMk cId="1682933653" sldId="513"/>
        </pc:sldMkLst>
      </pc:sldChg>
      <pc:sldChg chg="del">
        <pc:chgData name="군만두 맛있다" userId="88f4dfb63950bb32" providerId="LiveId" clId="{144249B6-A001-4CCC-AF29-43D5EFA9B3B4}" dt="2023-08-02T13:35:46.365" v="0" actId="47"/>
        <pc:sldMkLst>
          <pc:docMk/>
          <pc:sldMk cId="2266193769" sldId="514"/>
        </pc:sldMkLst>
      </pc:sldChg>
      <pc:sldChg chg="del">
        <pc:chgData name="군만두 맛있다" userId="88f4dfb63950bb32" providerId="LiveId" clId="{144249B6-A001-4CCC-AF29-43D5EFA9B3B4}" dt="2023-08-02T13:35:46.365" v="0" actId="47"/>
        <pc:sldMkLst>
          <pc:docMk/>
          <pc:sldMk cId="2518690821" sldId="515"/>
        </pc:sldMkLst>
      </pc:sldChg>
      <pc:sldChg chg="del">
        <pc:chgData name="군만두 맛있다" userId="88f4dfb63950bb32" providerId="LiveId" clId="{144249B6-A001-4CCC-AF29-43D5EFA9B3B4}" dt="2023-08-02T13:35:46.365" v="0" actId="47"/>
        <pc:sldMkLst>
          <pc:docMk/>
          <pc:sldMk cId="3307512063" sldId="516"/>
        </pc:sldMkLst>
      </pc:sldChg>
      <pc:sldChg chg="del">
        <pc:chgData name="군만두 맛있다" userId="88f4dfb63950bb32" providerId="LiveId" clId="{144249B6-A001-4CCC-AF29-43D5EFA9B3B4}" dt="2023-08-02T13:35:46.365" v="0" actId="47"/>
        <pc:sldMkLst>
          <pc:docMk/>
          <pc:sldMk cId="1581244943" sldId="517"/>
        </pc:sldMkLst>
      </pc:sldChg>
      <pc:sldChg chg="del">
        <pc:chgData name="군만두 맛있다" userId="88f4dfb63950bb32" providerId="LiveId" clId="{144249B6-A001-4CCC-AF29-43D5EFA9B3B4}" dt="2023-08-02T13:35:46.365" v="0" actId="47"/>
        <pc:sldMkLst>
          <pc:docMk/>
          <pc:sldMk cId="2714762213" sldId="518"/>
        </pc:sldMkLst>
      </pc:sldChg>
      <pc:sldChg chg="del">
        <pc:chgData name="군만두 맛있다" userId="88f4dfb63950bb32" providerId="LiveId" clId="{144249B6-A001-4CCC-AF29-43D5EFA9B3B4}" dt="2023-08-02T13:35:46.365" v="0" actId="47"/>
        <pc:sldMkLst>
          <pc:docMk/>
          <pc:sldMk cId="2502189904" sldId="519"/>
        </pc:sldMkLst>
      </pc:sldChg>
      <pc:sldChg chg="del">
        <pc:chgData name="군만두 맛있다" userId="88f4dfb63950bb32" providerId="LiveId" clId="{144249B6-A001-4CCC-AF29-43D5EFA9B3B4}" dt="2023-08-02T13:35:46.365" v="0" actId="47"/>
        <pc:sldMkLst>
          <pc:docMk/>
          <pc:sldMk cId="2538993446" sldId="520"/>
        </pc:sldMkLst>
      </pc:sldChg>
      <pc:sldChg chg="del">
        <pc:chgData name="군만두 맛있다" userId="88f4dfb63950bb32" providerId="LiveId" clId="{144249B6-A001-4CCC-AF29-43D5EFA9B3B4}" dt="2023-08-02T13:35:46.365" v="0" actId="47"/>
        <pc:sldMkLst>
          <pc:docMk/>
          <pc:sldMk cId="4047539175" sldId="521"/>
        </pc:sldMkLst>
      </pc:sldChg>
      <pc:sldChg chg="del">
        <pc:chgData name="군만두 맛있다" userId="88f4dfb63950bb32" providerId="LiveId" clId="{144249B6-A001-4CCC-AF29-43D5EFA9B3B4}" dt="2023-08-02T13:35:46.365" v="0" actId="47"/>
        <pc:sldMkLst>
          <pc:docMk/>
          <pc:sldMk cId="4045940727" sldId="522"/>
        </pc:sldMkLst>
      </pc:sldChg>
      <pc:sldChg chg="del">
        <pc:chgData name="군만두 맛있다" userId="88f4dfb63950bb32" providerId="LiveId" clId="{144249B6-A001-4CCC-AF29-43D5EFA9B3B4}" dt="2023-08-02T13:35:46.365" v="0" actId="47"/>
        <pc:sldMkLst>
          <pc:docMk/>
          <pc:sldMk cId="765478892" sldId="523"/>
        </pc:sldMkLst>
      </pc:sldChg>
      <pc:sldChg chg="del">
        <pc:chgData name="군만두 맛있다" userId="88f4dfb63950bb32" providerId="LiveId" clId="{144249B6-A001-4CCC-AF29-43D5EFA9B3B4}" dt="2023-08-02T13:35:46.365" v="0" actId="47"/>
        <pc:sldMkLst>
          <pc:docMk/>
          <pc:sldMk cId="141570338" sldId="524"/>
        </pc:sldMkLst>
      </pc:sldChg>
      <pc:sldChg chg="del">
        <pc:chgData name="군만두 맛있다" userId="88f4dfb63950bb32" providerId="LiveId" clId="{144249B6-A001-4CCC-AF29-43D5EFA9B3B4}" dt="2023-08-02T13:35:46.365" v="0" actId="47"/>
        <pc:sldMkLst>
          <pc:docMk/>
          <pc:sldMk cId="2318009437" sldId="525"/>
        </pc:sldMkLst>
      </pc:sldChg>
      <pc:sldChg chg="del">
        <pc:chgData name="군만두 맛있다" userId="88f4dfb63950bb32" providerId="LiveId" clId="{144249B6-A001-4CCC-AF29-43D5EFA9B3B4}" dt="2023-08-02T13:35:46.365" v="0" actId="47"/>
        <pc:sldMkLst>
          <pc:docMk/>
          <pc:sldMk cId="2870238232" sldId="526"/>
        </pc:sldMkLst>
      </pc:sldChg>
      <pc:sldChg chg="del">
        <pc:chgData name="군만두 맛있다" userId="88f4dfb63950bb32" providerId="LiveId" clId="{144249B6-A001-4CCC-AF29-43D5EFA9B3B4}" dt="2023-08-02T13:35:46.365" v="0" actId="47"/>
        <pc:sldMkLst>
          <pc:docMk/>
          <pc:sldMk cId="144565926" sldId="527"/>
        </pc:sldMkLst>
      </pc:sldChg>
      <pc:sldChg chg="del">
        <pc:chgData name="군만두 맛있다" userId="88f4dfb63950bb32" providerId="LiveId" clId="{144249B6-A001-4CCC-AF29-43D5EFA9B3B4}" dt="2023-08-02T13:35:46.365" v="0" actId="47"/>
        <pc:sldMkLst>
          <pc:docMk/>
          <pc:sldMk cId="837334262" sldId="528"/>
        </pc:sldMkLst>
      </pc:sldChg>
      <pc:sldChg chg="del">
        <pc:chgData name="군만두 맛있다" userId="88f4dfb63950bb32" providerId="LiveId" clId="{144249B6-A001-4CCC-AF29-43D5EFA9B3B4}" dt="2023-08-02T13:35:46.365" v="0" actId="47"/>
        <pc:sldMkLst>
          <pc:docMk/>
          <pc:sldMk cId="744116561" sldId="529"/>
        </pc:sldMkLst>
      </pc:sldChg>
      <pc:sldChg chg="del">
        <pc:chgData name="군만두 맛있다" userId="88f4dfb63950bb32" providerId="LiveId" clId="{144249B6-A001-4CCC-AF29-43D5EFA9B3B4}" dt="2023-08-02T13:35:46.365" v="0" actId="47"/>
        <pc:sldMkLst>
          <pc:docMk/>
          <pc:sldMk cId="3770242298" sldId="530"/>
        </pc:sldMkLst>
      </pc:sldChg>
      <pc:sldChg chg="del">
        <pc:chgData name="군만두 맛있다" userId="88f4dfb63950bb32" providerId="LiveId" clId="{144249B6-A001-4CCC-AF29-43D5EFA9B3B4}" dt="2023-08-02T13:35:46.365" v="0" actId="47"/>
        <pc:sldMkLst>
          <pc:docMk/>
          <pc:sldMk cId="3310366474" sldId="531"/>
        </pc:sldMkLst>
      </pc:sldChg>
      <pc:sldChg chg="del">
        <pc:chgData name="군만두 맛있다" userId="88f4dfb63950bb32" providerId="LiveId" clId="{144249B6-A001-4CCC-AF29-43D5EFA9B3B4}" dt="2023-08-02T13:35:46.365" v="0" actId="47"/>
        <pc:sldMkLst>
          <pc:docMk/>
          <pc:sldMk cId="1819096486" sldId="532"/>
        </pc:sldMkLst>
      </pc:sldChg>
      <pc:sldChg chg="del">
        <pc:chgData name="군만두 맛있다" userId="88f4dfb63950bb32" providerId="LiveId" clId="{144249B6-A001-4CCC-AF29-43D5EFA9B3B4}" dt="2023-08-02T13:35:46.365" v="0" actId="47"/>
        <pc:sldMkLst>
          <pc:docMk/>
          <pc:sldMk cId="848540382" sldId="533"/>
        </pc:sldMkLst>
      </pc:sldChg>
      <pc:sldChg chg="del">
        <pc:chgData name="군만두 맛있다" userId="88f4dfb63950bb32" providerId="LiveId" clId="{144249B6-A001-4CCC-AF29-43D5EFA9B3B4}" dt="2023-08-02T13:35:46.365" v="0" actId="47"/>
        <pc:sldMkLst>
          <pc:docMk/>
          <pc:sldMk cId="2276136961" sldId="534"/>
        </pc:sldMkLst>
      </pc:sldChg>
      <pc:sldChg chg="del">
        <pc:chgData name="군만두 맛있다" userId="88f4dfb63950bb32" providerId="LiveId" clId="{144249B6-A001-4CCC-AF29-43D5EFA9B3B4}" dt="2023-08-02T13:35:46.365" v="0" actId="47"/>
        <pc:sldMkLst>
          <pc:docMk/>
          <pc:sldMk cId="1562035226" sldId="535"/>
        </pc:sldMkLst>
      </pc:sldChg>
      <pc:sldChg chg="del">
        <pc:chgData name="군만두 맛있다" userId="88f4dfb63950bb32" providerId="LiveId" clId="{144249B6-A001-4CCC-AF29-43D5EFA9B3B4}" dt="2023-08-02T13:35:46.365" v="0" actId="47"/>
        <pc:sldMkLst>
          <pc:docMk/>
          <pc:sldMk cId="384840982" sldId="536"/>
        </pc:sldMkLst>
      </pc:sldChg>
      <pc:sldChg chg="del">
        <pc:chgData name="군만두 맛있다" userId="88f4dfb63950bb32" providerId="LiveId" clId="{144249B6-A001-4CCC-AF29-43D5EFA9B3B4}" dt="2023-08-02T13:35:46.365" v="0" actId="47"/>
        <pc:sldMkLst>
          <pc:docMk/>
          <pc:sldMk cId="3621492178" sldId="537"/>
        </pc:sldMkLst>
      </pc:sldChg>
      <pc:sldChg chg="del">
        <pc:chgData name="군만두 맛있다" userId="88f4dfb63950bb32" providerId="LiveId" clId="{144249B6-A001-4CCC-AF29-43D5EFA9B3B4}" dt="2023-08-02T13:35:46.365" v="0" actId="47"/>
        <pc:sldMkLst>
          <pc:docMk/>
          <pc:sldMk cId="2587916797" sldId="538"/>
        </pc:sldMkLst>
      </pc:sldChg>
      <pc:sldChg chg="del">
        <pc:chgData name="군만두 맛있다" userId="88f4dfb63950bb32" providerId="LiveId" clId="{144249B6-A001-4CCC-AF29-43D5EFA9B3B4}" dt="2023-08-02T13:35:46.365" v="0" actId="47"/>
        <pc:sldMkLst>
          <pc:docMk/>
          <pc:sldMk cId="1001516517" sldId="539"/>
        </pc:sldMkLst>
      </pc:sldChg>
      <pc:sldChg chg="del">
        <pc:chgData name="군만두 맛있다" userId="88f4dfb63950bb32" providerId="LiveId" clId="{144249B6-A001-4CCC-AF29-43D5EFA9B3B4}" dt="2023-08-02T13:35:46.365" v="0" actId="47"/>
        <pc:sldMkLst>
          <pc:docMk/>
          <pc:sldMk cId="1024747860" sldId="540"/>
        </pc:sldMkLst>
      </pc:sldChg>
      <pc:sldChg chg="del">
        <pc:chgData name="군만두 맛있다" userId="88f4dfb63950bb32" providerId="LiveId" clId="{144249B6-A001-4CCC-AF29-43D5EFA9B3B4}" dt="2023-08-02T13:35:46.365" v="0" actId="47"/>
        <pc:sldMkLst>
          <pc:docMk/>
          <pc:sldMk cId="3130277962" sldId="541"/>
        </pc:sldMkLst>
      </pc:sldChg>
      <pc:sldChg chg="del">
        <pc:chgData name="군만두 맛있다" userId="88f4dfb63950bb32" providerId="LiveId" clId="{144249B6-A001-4CCC-AF29-43D5EFA9B3B4}" dt="2023-08-02T13:35:46.365" v="0" actId="47"/>
        <pc:sldMkLst>
          <pc:docMk/>
          <pc:sldMk cId="2040243811" sldId="542"/>
        </pc:sldMkLst>
      </pc:sldChg>
      <pc:sldChg chg="del">
        <pc:chgData name="군만두 맛있다" userId="88f4dfb63950bb32" providerId="LiveId" clId="{144249B6-A001-4CCC-AF29-43D5EFA9B3B4}" dt="2023-08-02T13:35:46.365" v="0" actId="47"/>
        <pc:sldMkLst>
          <pc:docMk/>
          <pc:sldMk cId="3417334333" sldId="543"/>
        </pc:sldMkLst>
      </pc:sldChg>
      <pc:sldChg chg="del">
        <pc:chgData name="군만두 맛있다" userId="88f4dfb63950bb32" providerId="LiveId" clId="{144249B6-A001-4CCC-AF29-43D5EFA9B3B4}" dt="2023-08-02T13:35:46.365" v="0" actId="47"/>
        <pc:sldMkLst>
          <pc:docMk/>
          <pc:sldMk cId="2356678152" sldId="544"/>
        </pc:sldMkLst>
      </pc:sldChg>
      <pc:sldChg chg="del">
        <pc:chgData name="군만두 맛있다" userId="88f4dfb63950bb32" providerId="LiveId" clId="{144249B6-A001-4CCC-AF29-43D5EFA9B3B4}" dt="2023-08-02T13:35:46.365" v="0" actId="47"/>
        <pc:sldMkLst>
          <pc:docMk/>
          <pc:sldMk cId="3842935342" sldId="545"/>
        </pc:sldMkLst>
      </pc:sldChg>
      <pc:sldChg chg="del">
        <pc:chgData name="군만두 맛있다" userId="88f4dfb63950bb32" providerId="LiveId" clId="{144249B6-A001-4CCC-AF29-43D5EFA9B3B4}" dt="2023-08-02T13:35:46.365" v="0" actId="47"/>
        <pc:sldMkLst>
          <pc:docMk/>
          <pc:sldMk cId="2048925989" sldId="546"/>
        </pc:sldMkLst>
      </pc:sldChg>
      <pc:sldChg chg="del">
        <pc:chgData name="군만두 맛있다" userId="88f4dfb63950bb32" providerId="LiveId" clId="{144249B6-A001-4CCC-AF29-43D5EFA9B3B4}" dt="2023-08-02T13:35:46.365" v="0" actId="47"/>
        <pc:sldMkLst>
          <pc:docMk/>
          <pc:sldMk cId="467187521" sldId="547"/>
        </pc:sldMkLst>
      </pc:sldChg>
      <pc:sldChg chg="del">
        <pc:chgData name="군만두 맛있다" userId="88f4dfb63950bb32" providerId="LiveId" clId="{144249B6-A001-4CCC-AF29-43D5EFA9B3B4}" dt="2023-08-02T13:35:46.365" v="0" actId="47"/>
        <pc:sldMkLst>
          <pc:docMk/>
          <pc:sldMk cId="177964133" sldId="548"/>
        </pc:sldMkLst>
      </pc:sldChg>
      <pc:sldChg chg="del">
        <pc:chgData name="군만두 맛있다" userId="88f4dfb63950bb32" providerId="LiveId" clId="{144249B6-A001-4CCC-AF29-43D5EFA9B3B4}" dt="2023-08-02T13:35:46.365" v="0" actId="47"/>
        <pc:sldMkLst>
          <pc:docMk/>
          <pc:sldMk cId="2587670188" sldId="549"/>
        </pc:sldMkLst>
      </pc:sldChg>
      <pc:sldChg chg="del">
        <pc:chgData name="군만두 맛있다" userId="88f4dfb63950bb32" providerId="LiveId" clId="{144249B6-A001-4CCC-AF29-43D5EFA9B3B4}" dt="2023-08-02T13:35:46.365" v="0" actId="47"/>
        <pc:sldMkLst>
          <pc:docMk/>
          <pc:sldMk cId="603791480" sldId="550"/>
        </pc:sldMkLst>
      </pc:sldChg>
      <pc:sldChg chg="del">
        <pc:chgData name="군만두 맛있다" userId="88f4dfb63950bb32" providerId="LiveId" clId="{144249B6-A001-4CCC-AF29-43D5EFA9B3B4}" dt="2023-08-02T13:35:46.365" v="0" actId="47"/>
        <pc:sldMkLst>
          <pc:docMk/>
          <pc:sldMk cId="1744154081" sldId="551"/>
        </pc:sldMkLst>
      </pc:sldChg>
      <pc:sldChg chg="del">
        <pc:chgData name="군만두 맛있다" userId="88f4dfb63950bb32" providerId="LiveId" clId="{144249B6-A001-4CCC-AF29-43D5EFA9B3B4}" dt="2023-08-02T13:35:46.365" v="0" actId="47"/>
        <pc:sldMkLst>
          <pc:docMk/>
          <pc:sldMk cId="3153964052" sldId="552"/>
        </pc:sldMkLst>
      </pc:sldChg>
      <pc:sldChg chg="del">
        <pc:chgData name="군만두 맛있다" userId="88f4dfb63950bb32" providerId="LiveId" clId="{144249B6-A001-4CCC-AF29-43D5EFA9B3B4}" dt="2023-08-02T13:35:46.365" v="0" actId="47"/>
        <pc:sldMkLst>
          <pc:docMk/>
          <pc:sldMk cId="2256542421" sldId="553"/>
        </pc:sldMkLst>
      </pc:sldChg>
      <pc:sldChg chg="del">
        <pc:chgData name="군만두 맛있다" userId="88f4dfb63950bb32" providerId="LiveId" clId="{144249B6-A001-4CCC-AF29-43D5EFA9B3B4}" dt="2023-08-02T13:35:46.365" v="0" actId="47"/>
        <pc:sldMkLst>
          <pc:docMk/>
          <pc:sldMk cId="1354287634" sldId="554"/>
        </pc:sldMkLst>
      </pc:sldChg>
      <pc:sldChg chg="del">
        <pc:chgData name="군만두 맛있다" userId="88f4dfb63950bb32" providerId="LiveId" clId="{144249B6-A001-4CCC-AF29-43D5EFA9B3B4}" dt="2023-08-02T13:35:46.365" v="0" actId="47"/>
        <pc:sldMkLst>
          <pc:docMk/>
          <pc:sldMk cId="3653429298" sldId="555"/>
        </pc:sldMkLst>
      </pc:sldChg>
      <pc:sldChg chg="del">
        <pc:chgData name="군만두 맛있다" userId="88f4dfb63950bb32" providerId="LiveId" clId="{144249B6-A001-4CCC-AF29-43D5EFA9B3B4}" dt="2023-08-02T13:35:46.365" v="0" actId="47"/>
        <pc:sldMkLst>
          <pc:docMk/>
          <pc:sldMk cId="194061033" sldId="556"/>
        </pc:sldMkLst>
      </pc:sldChg>
      <pc:sldChg chg="del">
        <pc:chgData name="군만두 맛있다" userId="88f4dfb63950bb32" providerId="LiveId" clId="{144249B6-A001-4CCC-AF29-43D5EFA9B3B4}" dt="2023-08-02T13:35:46.365" v="0" actId="47"/>
        <pc:sldMkLst>
          <pc:docMk/>
          <pc:sldMk cId="169948255" sldId="557"/>
        </pc:sldMkLst>
      </pc:sldChg>
      <pc:sldChg chg="del">
        <pc:chgData name="군만두 맛있다" userId="88f4dfb63950bb32" providerId="LiveId" clId="{144249B6-A001-4CCC-AF29-43D5EFA9B3B4}" dt="2023-08-02T13:35:46.365" v="0" actId="47"/>
        <pc:sldMkLst>
          <pc:docMk/>
          <pc:sldMk cId="1431445876" sldId="558"/>
        </pc:sldMkLst>
      </pc:sldChg>
      <pc:sldChg chg="del">
        <pc:chgData name="군만두 맛있다" userId="88f4dfb63950bb32" providerId="LiveId" clId="{144249B6-A001-4CCC-AF29-43D5EFA9B3B4}" dt="2023-08-02T13:35:46.365" v="0" actId="47"/>
        <pc:sldMkLst>
          <pc:docMk/>
          <pc:sldMk cId="2390071380" sldId="559"/>
        </pc:sldMkLst>
      </pc:sldChg>
      <pc:sldChg chg="del">
        <pc:chgData name="군만두 맛있다" userId="88f4dfb63950bb32" providerId="LiveId" clId="{144249B6-A001-4CCC-AF29-43D5EFA9B3B4}" dt="2023-08-02T13:35:46.365" v="0" actId="47"/>
        <pc:sldMkLst>
          <pc:docMk/>
          <pc:sldMk cId="45228000" sldId="560"/>
        </pc:sldMkLst>
      </pc:sldChg>
      <pc:sldChg chg="del">
        <pc:chgData name="군만두 맛있다" userId="88f4dfb63950bb32" providerId="LiveId" clId="{144249B6-A001-4CCC-AF29-43D5EFA9B3B4}" dt="2023-08-02T13:35:46.365" v="0" actId="47"/>
        <pc:sldMkLst>
          <pc:docMk/>
          <pc:sldMk cId="1780536776" sldId="561"/>
        </pc:sldMkLst>
      </pc:sldChg>
      <pc:sldChg chg="del">
        <pc:chgData name="군만두 맛있다" userId="88f4dfb63950bb32" providerId="LiveId" clId="{144249B6-A001-4CCC-AF29-43D5EFA9B3B4}" dt="2023-08-02T13:35:46.365" v="0" actId="47"/>
        <pc:sldMkLst>
          <pc:docMk/>
          <pc:sldMk cId="3958815460" sldId="562"/>
        </pc:sldMkLst>
      </pc:sldChg>
      <pc:sldChg chg="del">
        <pc:chgData name="군만두 맛있다" userId="88f4dfb63950bb32" providerId="LiveId" clId="{144249B6-A001-4CCC-AF29-43D5EFA9B3B4}" dt="2023-08-02T13:35:46.365" v="0" actId="47"/>
        <pc:sldMkLst>
          <pc:docMk/>
          <pc:sldMk cId="2380311949" sldId="563"/>
        </pc:sldMkLst>
      </pc:sldChg>
      <pc:sldChg chg="del">
        <pc:chgData name="군만두 맛있다" userId="88f4dfb63950bb32" providerId="LiveId" clId="{144249B6-A001-4CCC-AF29-43D5EFA9B3B4}" dt="2023-08-02T13:35:46.365" v="0" actId="47"/>
        <pc:sldMkLst>
          <pc:docMk/>
          <pc:sldMk cId="301005803" sldId="564"/>
        </pc:sldMkLst>
      </pc:sldChg>
      <pc:sldChg chg="del">
        <pc:chgData name="군만두 맛있다" userId="88f4dfb63950bb32" providerId="LiveId" clId="{144249B6-A001-4CCC-AF29-43D5EFA9B3B4}" dt="2023-08-02T13:35:46.365" v="0" actId="47"/>
        <pc:sldMkLst>
          <pc:docMk/>
          <pc:sldMk cId="147161529" sldId="565"/>
        </pc:sldMkLst>
      </pc:sldChg>
      <pc:sldChg chg="del">
        <pc:chgData name="군만두 맛있다" userId="88f4dfb63950bb32" providerId="LiveId" clId="{144249B6-A001-4CCC-AF29-43D5EFA9B3B4}" dt="2023-08-02T13:35:46.365" v="0" actId="47"/>
        <pc:sldMkLst>
          <pc:docMk/>
          <pc:sldMk cId="3535721808" sldId="566"/>
        </pc:sldMkLst>
      </pc:sldChg>
      <pc:sldChg chg="del">
        <pc:chgData name="군만두 맛있다" userId="88f4dfb63950bb32" providerId="LiveId" clId="{144249B6-A001-4CCC-AF29-43D5EFA9B3B4}" dt="2023-08-02T13:35:46.365" v="0" actId="47"/>
        <pc:sldMkLst>
          <pc:docMk/>
          <pc:sldMk cId="180694425" sldId="567"/>
        </pc:sldMkLst>
      </pc:sldChg>
      <pc:sldChg chg="del">
        <pc:chgData name="군만두 맛있다" userId="88f4dfb63950bb32" providerId="LiveId" clId="{144249B6-A001-4CCC-AF29-43D5EFA9B3B4}" dt="2023-08-02T13:35:46.365" v="0" actId="47"/>
        <pc:sldMkLst>
          <pc:docMk/>
          <pc:sldMk cId="4233162961" sldId="568"/>
        </pc:sldMkLst>
      </pc:sldChg>
      <pc:sldChg chg="del">
        <pc:chgData name="군만두 맛있다" userId="88f4dfb63950bb32" providerId="LiveId" clId="{144249B6-A001-4CCC-AF29-43D5EFA9B3B4}" dt="2023-08-02T13:35:46.365" v="0" actId="47"/>
        <pc:sldMkLst>
          <pc:docMk/>
          <pc:sldMk cId="2439901366" sldId="569"/>
        </pc:sldMkLst>
      </pc:sldChg>
      <pc:sldChg chg="del">
        <pc:chgData name="군만두 맛있다" userId="88f4dfb63950bb32" providerId="LiveId" clId="{144249B6-A001-4CCC-AF29-43D5EFA9B3B4}" dt="2023-08-02T13:35:46.365" v="0" actId="47"/>
        <pc:sldMkLst>
          <pc:docMk/>
          <pc:sldMk cId="1924218294" sldId="570"/>
        </pc:sldMkLst>
      </pc:sldChg>
      <pc:sldChg chg="del">
        <pc:chgData name="군만두 맛있다" userId="88f4dfb63950bb32" providerId="LiveId" clId="{144249B6-A001-4CCC-AF29-43D5EFA9B3B4}" dt="2023-08-02T13:35:46.365" v="0" actId="47"/>
        <pc:sldMkLst>
          <pc:docMk/>
          <pc:sldMk cId="527160302" sldId="571"/>
        </pc:sldMkLst>
      </pc:sldChg>
      <pc:sldChg chg="del">
        <pc:chgData name="군만두 맛있다" userId="88f4dfb63950bb32" providerId="LiveId" clId="{144249B6-A001-4CCC-AF29-43D5EFA9B3B4}" dt="2023-08-02T13:35:46.365" v="0" actId="47"/>
        <pc:sldMkLst>
          <pc:docMk/>
          <pc:sldMk cId="1870619135" sldId="572"/>
        </pc:sldMkLst>
      </pc:sldChg>
      <pc:sldChg chg="del">
        <pc:chgData name="군만두 맛있다" userId="88f4dfb63950bb32" providerId="LiveId" clId="{144249B6-A001-4CCC-AF29-43D5EFA9B3B4}" dt="2023-08-02T13:35:46.365" v="0" actId="47"/>
        <pc:sldMkLst>
          <pc:docMk/>
          <pc:sldMk cId="2011212143" sldId="573"/>
        </pc:sldMkLst>
      </pc:sldChg>
      <pc:sldChg chg="del">
        <pc:chgData name="군만두 맛있다" userId="88f4dfb63950bb32" providerId="LiveId" clId="{144249B6-A001-4CCC-AF29-43D5EFA9B3B4}" dt="2023-08-02T13:35:46.365" v="0" actId="47"/>
        <pc:sldMkLst>
          <pc:docMk/>
          <pc:sldMk cId="3164498399" sldId="574"/>
        </pc:sldMkLst>
      </pc:sldChg>
      <pc:sldChg chg="del">
        <pc:chgData name="군만두 맛있다" userId="88f4dfb63950bb32" providerId="LiveId" clId="{144249B6-A001-4CCC-AF29-43D5EFA9B3B4}" dt="2023-08-02T13:35:46.365" v="0" actId="47"/>
        <pc:sldMkLst>
          <pc:docMk/>
          <pc:sldMk cId="1775776283" sldId="575"/>
        </pc:sldMkLst>
      </pc:sldChg>
      <pc:sldChg chg="del">
        <pc:chgData name="군만두 맛있다" userId="88f4dfb63950bb32" providerId="LiveId" clId="{144249B6-A001-4CCC-AF29-43D5EFA9B3B4}" dt="2023-08-02T13:35:46.365" v="0" actId="47"/>
        <pc:sldMkLst>
          <pc:docMk/>
          <pc:sldMk cId="3664610133" sldId="576"/>
        </pc:sldMkLst>
      </pc:sldChg>
      <pc:sldChg chg="del">
        <pc:chgData name="군만두 맛있다" userId="88f4dfb63950bb32" providerId="LiveId" clId="{144249B6-A001-4CCC-AF29-43D5EFA9B3B4}" dt="2023-08-02T13:35:46.365" v="0" actId="47"/>
        <pc:sldMkLst>
          <pc:docMk/>
          <pc:sldMk cId="3319833253" sldId="577"/>
        </pc:sldMkLst>
      </pc:sldChg>
      <pc:sldChg chg="del">
        <pc:chgData name="군만두 맛있다" userId="88f4dfb63950bb32" providerId="LiveId" clId="{144249B6-A001-4CCC-AF29-43D5EFA9B3B4}" dt="2023-08-02T13:35:46.365" v="0" actId="47"/>
        <pc:sldMkLst>
          <pc:docMk/>
          <pc:sldMk cId="2758068081" sldId="578"/>
        </pc:sldMkLst>
      </pc:sldChg>
      <pc:sldChg chg="del">
        <pc:chgData name="군만두 맛있다" userId="88f4dfb63950bb32" providerId="LiveId" clId="{144249B6-A001-4CCC-AF29-43D5EFA9B3B4}" dt="2023-08-02T13:35:46.365" v="0" actId="47"/>
        <pc:sldMkLst>
          <pc:docMk/>
          <pc:sldMk cId="754862872" sldId="579"/>
        </pc:sldMkLst>
      </pc:sldChg>
      <pc:sldChg chg="del">
        <pc:chgData name="군만두 맛있다" userId="88f4dfb63950bb32" providerId="LiveId" clId="{144249B6-A001-4CCC-AF29-43D5EFA9B3B4}" dt="2023-08-02T13:35:46.365" v="0" actId="47"/>
        <pc:sldMkLst>
          <pc:docMk/>
          <pc:sldMk cId="1631945597" sldId="580"/>
        </pc:sldMkLst>
      </pc:sldChg>
      <pc:sldChg chg="del">
        <pc:chgData name="군만두 맛있다" userId="88f4dfb63950bb32" providerId="LiveId" clId="{144249B6-A001-4CCC-AF29-43D5EFA9B3B4}" dt="2023-08-02T13:35:46.365" v="0" actId="47"/>
        <pc:sldMkLst>
          <pc:docMk/>
          <pc:sldMk cId="4195920114" sldId="581"/>
        </pc:sldMkLst>
      </pc:sldChg>
      <pc:sldChg chg="del">
        <pc:chgData name="군만두 맛있다" userId="88f4dfb63950bb32" providerId="LiveId" clId="{144249B6-A001-4CCC-AF29-43D5EFA9B3B4}" dt="2023-08-02T13:35:46.365" v="0" actId="47"/>
        <pc:sldMkLst>
          <pc:docMk/>
          <pc:sldMk cId="767181392" sldId="582"/>
        </pc:sldMkLst>
      </pc:sldChg>
      <pc:sldChg chg="del">
        <pc:chgData name="군만두 맛있다" userId="88f4dfb63950bb32" providerId="LiveId" clId="{144249B6-A001-4CCC-AF29-43D5EFA9B3B4}" dt="2023-08-02T13:35:46.365" v="0" actId="47"/>
        <pc:sldMkLst>
          <pc:docMk/>
          <pc:sldMk cId="384658965" sldId="583"/>
        </pc:sldMkLst>
      </pc:sldChg>
      <pc:sldChg chg="del">
        <pc:chgData name="군만두 맛있다" userId="88f4dfb63950bb32" providerId="LiveId" clId="{144249B6-A001-4CCC-AF29-43D5EFA9B3B4}" dt="2023-08-02T13:35:46.365" v="0" actId="47"/>
        <pc:sldMkLst>
          <pc:docMk/>
          <pc:sldMk cId="1854614496" sldId="584"/>
        </pc:sldMkLst>
      </pc:sldChg>
      <pc:sldChg chg="del">
        <pc:chgData name="군만두 맛있다" userId="88f4dfb63950bb32" providerId="LiveId" clId="{144249B6-A001-4CCC-AF29-43D5EFA9B3B4}" dt="2023-08-02T13:35:46.365" v="0" actId="47"/>
        <pc:sldMkLst>
          <pc:docMk/>
          <pc:sldMk cId="1063069864" sldId="585"/>
        </pc:sldMkLst>
      </pc:sldChg>
      <pc:sldChg chg="del">
        <pc:chgData name="군만두 맛있다" userId="88f4dfb63950bb32" providerId="LiveId" clId="{144249B6-A001-4CCC-AF29-43D5EFA9B3B4}" dt="2023-08-02T13:35:46.365" v="0" actId="47"/>
        <pc:sldMkLst>
          <pc:docMk/>
          <pc:sldMk cId="99719955" sldId="586"/>
        </pc:sldMkLst>
      </pc:sldChg>
      <pc:sldChg chg="del">
        <pc:chgData name="군만두 맛있다" userId="88f4dfb63950bb32" providerId="LiveId" clId="{144249B6-A001-4CCC-AF29-43D5EFA9B3B4}" dt="2023-08-02T13:35:46.365" v="0" actId="47"/>
        <pc:sldMkLst>
          <pc:docMk/>
          <pc:sldMk cId="4112781319" sldId="587"/>
        </pc:sldMkLst>
      </pc:sldChg>
      <pc:sldChg chg="del">
        <pc:chgData name="군만두 맛있다" userId="88f4dfb63950bb32" providerId="LiveId" clId="{144249B6-A001-4CCC-AF29-43D5EFA9B3B4}" dt="2023-08-02T13:35:46.365" v="0" actId="47"/>
        <pc:sldMkLst>
          <pc:docMk/>
          <pc:sldMk cId="2855904518" sldId="588"/>
        </pc:sldMkLst>
      </pc:sldChg>
      <pc:sldChg chg="del">
        <pc:chgData name="군만두 맛있다" userId="88f4dfb63950bb32" providerId="LiveId" clId="{144249B6-A001-4CCC-AF29-43D5EFA9B3B4}" dt="2023-08-02T13:35:46.365" v="0" actId="47"/>
        <pc:sldMkLst>
          <pc:docMk/>
          <pc:sldMk cId="3526629700" sldId="589"/>
        </pc:sldMkLst>
      </pc:sldChg>
      <pc:sldChg chg="del">
        <pc:chgData name="군만두 맛있다" userId="88f4dfb63950bb32" providerId="LiveId" clId="{144249B6-A001-4CCC-AF29-43D5EFA9B3B4}" dt="2023-08-02T13:35:46.365" v="0" actId="47"/>
        <pc:sldMkLst>
          <pc:docMk/>
          <pc:sldMk cId="584147912" sldId="590"/>
        </pc:sldMkLst>
      </pc:sldChg>
      <pc:sldChg chg="del">
        <pc:chgData name="군만두 맛있다" userId="88f4dfb63950bb32" providerId="LiveId" clId="{144249B6-A001-4CCC-AF29-43D5EFA9B3B4}" dt="2023-08-02T13:35:46.365" v="0" actId="47"/>
        <pc:sldMkLst>
          <pc:docMk/>
          <pc:sldMk cId="2284667445" sldId="591"/>
        </pc:sldMkLst>
      </pc:sldChg>
      <pc:sldChg chg="del">
        <pc:chgData name="군만두 맛있다" userId="88f4dfb63950bb32" providerId="LiveId" clId="{144249B6-A001-4CCC-AF29-43D5EFA9B3B4}" dt="2023-08-02T13:35:46.365" v="0" actId="47"/>
        <pc:sldMkLst>
          <pc:docMk/>
          <pc:sldMk cId="3718510038" sldId="592"/>
        </pc:sldMkLst>
      </pc:sldChg>
      <pc:sldChg chg="del">
        <pc:chgData name="군만두 맛있다" userId="88f4dfb63950bb32" providerId="LiveId" clId="{144249B6-A001-4CCC-AF29-43D5EFA9B3B4}" dt="2023-08-02T13:35:46.365" v="0" actId="47"/>
        <pc:sldMkLst>
          <pc:docMk/>
          <pc:sldMk cId="2742012639" sldId="593"/>
        </pc:sldMkLst>
      </pc:sldChg>
      <pc:sldChg chg="del">
        <pc:chgData name="군만두 맛있다" userId="88f4dfb63950bb32" providerId="LiveId" clId="{144249B6-A001-4CCC-AF29-43D5EFA9B3B4}" dt="2023-08-02T13:35:46.365" v="0" actId="47"/>
        <pc:sldMkLst>
          <pc:docMk/>
          <pc:sldMk cId="3467256456" sldId="594"/>
        </pc:sldMkLst>
      </pc:sldChg>
      <pc:sldChg chg="del">
        <pc:chgData name="군만두 맛있다" userId="88f4dfb63950bb32" providerId="LiveId" clId="{144249B6-A001-4CCC-AF29-43D5EFA9B3B4}" dt="2023-08-02T13:35:46.365" v="0" actId="47"/>
        <pc:sldMkLst>
          <pc:docMk/>
          <pc:sldMk cId="1938866852" sldId="595"/>
        </pc:sldMkLst>
      </pc:sldChg>
      <pc:sldChg chg="del">
        <pc:chgData name="군만두 맛있다" userId="88f4dfb63950bb32" providerId="LiveId" clId="{144249B6-A001-4CCC-AF29-43D5EFA9B3B4}" dt="2023-08-02T13:35:46.365" v="0" actId="47"/>
        <pc:sldMkLst>
          <pc:docMk/>
          <pc:sldMk cId="2816694165" sldId="596"/>
        </pc:sldMkLst>
      </pc:sldChg>
      <pc:sldChg chg="del">
        <pc:chgData name="군만두 맛있다" userId="88f4dfb63950bb32" providerId="LiveId" clId="{144249B6-A001-4CCC-AF29-43D5EFA9B3B4}" dt="2023-08-02T13:35:46.365" v="0" actId="47"/>
        <pc:sldMkLst>
          <pc:docMk/>
          <pc:sldMk cId="1105054702" sldId="597"/>
        </pc:sldMkLst>
      </pc:sldChg>
      <pc:sldChg chg="del">
        <pc:chgData name="군만두 맛있다" userId="88f4dfb63950bb32" providerId="LiveId" clId="{144249B6-A001-4CCC-AF29-43D5EFA9B3B4}" dt="2023-08-02T13:35:46.365" v="0" actId="47"/>
        <pc:sldMkLst>
          <pc:docMk/>
          <pc:sldMk cId="4208326976" sldId="598"/>
        </pc:sldMkLst>
      </pc:sldChg>
      <pc:sldChg chg="del">
        <pc:chgData name="군만두 맛있다" userId="88f4dfb63950bb32" providerId="LiveId" clId="{144249B6-A001-4CCC-AF29-43D5EFA9B3B4}" dt="2023-08-02T13:35:46.365" v="0" actId="47"/>
        <pc:sldMkLst>
          <pc:docMk/>
          <pc:sldMk cId="4292438746" sldId="599"/>
        </pc:sldMkLst>
      </pc:sldChg>
      <pc:sldChg chg="del">
        <pc:chgData name="군만두 맛있다" userId="88f4dfb63950bb32" providerId="LiveId" clId="{144249B6-A001-4CCC-AF29-43D5EFA9B3B4}" dt="2023-08-02T13:35:46.365" v="0" actId="47"/>
        <pc:sldMkLst>
          <pc:docMk/>
          <pc:sldMk cId="791388440" sldId="600"/>
        </pc:sldMkLst>
      </pc:sldChg>
      <pc:sldChg chg="del">
        <pc:chgData name="군만두 맛있다" userId="88f4dfb63950bb32" providerId="LiveId" clId="{144249B6-A001-4CCC-AF29-43D5EFA9B3B4}" dt="2023-08-02T13:35:46.365" v="0" actId="47"/>
        <pc:sldMkLst>
          <pc:docMk/>
          <pc:sldMk cId="3547310933" sldId="601"/>
        </pc:sldMkLst>
      </pc:sldChg>
      <pc:sldChg chg="del">
        <pc:chgData name="군만두 맛있다" userId="88f4dfb63950bb32" providerId="LiveId" clId="{144249B6-A001-4CCC-AF29-43D5EFA9B3B4}" dt="2023-08-02T13:35:46.365" v="0" actId="47"/>
        <pc:sldMkLst>
          <pc:docMk/>
          <pc:sldMk cId="1253726693" sldId="602"/>
        </pc:sldMkLst>
      </pc:sldChg>
      <pc:sldChg chg="del">
        <pc:chgData name="군만두 맛있다" userId="88f4dfb63950bb32" providerId="LiveId" clId="{144249B6-A001-4CCC-AF29-43D5EFA9B3B4}" dt="2023-08-02T13:35:46.365" v="0" actId="47"/>
        <pc:sldMkLst>
          <pc:docMk/>
          <pc:sldMk cId="4093181690" sldId="603"/>
        </pc:sldMkLst>
      </pc:sldChg>
      <pc:sldChg chg="del">
        <pc:chgData name="군만두 맛있다" userId="88f4dfb63950bb32" providerId="LiveId" clId="{144249B6-A001-4CCC-AF29-43D5EFA9B3B4}" dt="2023-08-02T13:35:46.365" v="0" actId="47"/>
        <pc:sldMkLst>
          <pc:docMk/>
          <pc:sldMk cId="3657631118" sldId="604"/>
        </pc:sldMkLst>
      </pc:sldChg>
      <pc:sldChg chg="del">
        <pc:chgData name="군만두 맛있다" userId="88f4dfb63950bb32" providerId="LiveId" clId="{144249B6-A001-4CCC-AF29-43D5EFA9B3B4}" dt="2023-08-02T13:35:46.365" v="0" actId="47"/>
        <pc:sldMkLst>
          <pc:docMk/>
          <pc:sldMk cId="1120211678" sldId="605"/>
        </pc:sldMkLst>
      </pc:sldChg>
      <pc:sldChg chg="del">
        <pc:chgData name="군만두 맛있다" userId="88f4dfb63950bb32" providerId="LiveId" clId="{144249B6-A001-4CCC-AF29-43D5EFA9B3B4}" dt="2023-08-02T13:35:46.365" v="0" actId="47"/>
        <pc:sldMkLst>
          <pc:docMk/>
          <pc:sldMk cId="4064947839" sldId="606"/>
        </pc:sldMkLst>
      </pc:sldChg>
      <pc:sldChg chg="del">
        <pc:chgData name="군만두 맛있다" userId="88f4dfb63950bb32" providerId="LiveId" clId="{144249B6-A001-4CCC-AF29-43D5EFA9B3B4}" dt="2023-08-02T13:35:46.365" v="0" actId="47"/>
        <pc:sldMkLst>
          <pc:docMk/>
          <pc:sldMk cId="3875042493" sldId="607"/>
        </pc:sldMkLst>
      </pc:sldChg>
      <pc:sldChg chg="del">
        <pc:chgData name="군만두 맛있다" userId="88f4dfb63950bb32" providerId="LiveId" clId="{144249B6-A001-4CCC-AF29-43D5EFA9B3B4}" dt="2023-08-02T13:35:46.365" v="0" actId="47"/>
        <pc:sldMkLst>
          <pc:docMk/>
          <pc:sldMk cId="3992535290" sldId="608"/>
        </pc:sldMkLst>
      </pc:sldChg>
      <pc:sldChg chg="del">
        <pc:chgData name="군만두 맛있다" userId="88f4dfb63950bb32" providerId="LiveId" clId="{144249B6-A001-4CCC-AF29-43D5EFA9B3B4}" dt="2023-08-02T13:35:46.365" v="0" actId="47"/>
        <pc:sldMkLst>
          <pc:docMk/>
          <pc:sldMk cId="2986367837" sldId="609"/>
        </pc:sldMkLst>
      </pc:sldChg>
      <pc:sldChg chg="del">
        <pc:chgData name="군만두 맛있다" userId="88f4dfb63950bb32" providerId="LiveId" clId="{144249B6-A001-4CCC-AF29-43D5EFA9B3B4}" dt="2023-08-02T13:35:46.365" v="0" actId="47"/>
        <pc:sldMkLst>
          <pc:docMk/>
          <pc:sldMk cId="1613419824" sldId="610"/>
        </pc:sldMkLst>
      </pc:sldChg>
      <pc:sldChg chg="del">
        <pc:chgData name="군만두 맛있다" userId="88f4dfb63950bb32" providerId="LiveId" clId="{144249B6-A001-4CCC-AF29-43D5EFA9B3B4}" dt="2023-08-02T13:35:46.365" v="0" actId="47"/>
        <pc:sldMkLst>
          <pc:docMk/>
          <pc:sldMk cId="1622389000" sldId="611"/>
        </pc:sldMkLst>
      </pc:sldChg>
      <pc:sldChg chg="del">
        <pc:chgData name="군만두 맛있다" userId="88f4dfb63950bb32" providerId="LiveId" clId="{144249B6-A001-4CCC-AF29-43D5EFA9B3B4}" dt="2023-08-02T13:35:46.365" v="0" actId="47"/>
        <pc:sldMkLst>
          <pc:docMk/>
          <pc:sldMk cId="2993862528" sldId="612"/>
        </pc:sldMkLst>
      </pc:sldChg>
      <pc:sldChg chg="del">
        <pc:chgData name="군만두 맛있다" userId="88f4dfb63950bb32" providerId="LiveId" clId="{144249B6-A001-4CCC-AF29-43D5EFA9B3B4}" dt="2023-08-02T13:35:46.365" v="0" actId="47"/>
        <pc:sldMkLst>
          <pc:docMk/>
          <pc:sldMk cId="2848237065" sldId="613"/>
        </pc:sldMkLst>
      </pc:sldChg>
      <pc:sldChg chg="del">
        <pc:chgData name="군만두 맛있다" userId="88f4dfb63950bb32" providerId="LiveId" clId="{144249B6-A001-4CCC-AF29-43D5EFA9B3B4}" dt="2023-08-02T13:35:46.365" v="0" actId="47"/>
        <pc:sldMkLst>
          <pc:docMk/>
          <pc:sldMk cId="1223743723" sldId="614"/>
        </pc:sldMkLst>
      </pc:sldChg>
      <pc:sldChg chg="del">
        <pc:chgData name="군만두 맛있다" userId="88f4dfb63950bb32" providerId="LiveId" clId="{144249B6-A001-4CCC-AF29-43D5EFA9B3B4}" dt="2023-08-02T13:35:46.365" v="0" actId="47"/>
        <pc:sldMkLst>
          <pc:docMk/>
          <pc:sldMk cId="3451280407" sldId="615"/>
        </pc:sldMkLst>
      </pc:sldChg>
      <pc:sldChg chg="del">
        <pc:chgData name="군만두 맛있다" userId="88f4dfb63950bb32" providerId="LiveId" clId="{144249B6-A001-4CCC-AF29-43D5EFA9B3B4}" dt="2023-08-02T13:35:46.365" v="0" actId="47"/>
        <pc:sldMkLst>
          <pc:docMk/>
          <pc:sldMk cId="3776949867" sldId="616"/>
        </pc:sldMkLst>
      </pc:sldChg>
      <pc:sldChg chg="del">
        <pc:chgData name="군만두 맛있다" userId="88f4dfb63950bb32" providerId="LiveId" clId="{144249B6-A001-4CCC-AF29-43D5EFA9B3B4}" dt="2023-08-02T13:35:46.365" v="0" actId="47"/>
        <pc:sldMkLst>
          <pc:docMk/>
          <pc:sldMk cId="1540320263" sldId="617"/>
        </pc:sldMkLst>
      </pc:sldChg>
      <pc:sldChg chg="del">
        <pc:chgData name="군만두 맛있다" userId="88f4dfb63950bb32" providerId="LiveId" clId="{144249B6-A001-4CCC-AF29-43D5EFA9B3B4}" dt="2023-08-02T13:35:46.365" v="0" actId="47"/>
        <pc:sldMkLst>
          <pc:docMk/>
          <pc:sldMk cId="112071232" sldId="618"/>
        </pc:sldMkLst>
      </pc:sldChg>
      <pc:sldChg chg="del">
        <pc:chgData name="군만두 맛있다" userId="88f4dfb63950bb32" providerId="LiveId" clId="{144249B6-A001-4CCC-AF29-43D5EFA9B3B4}" dt="2023-08-02T13:35:46.365" v="0" actId="47"/>
        <pc:sldMkLst>
          <pc:docMk/>
          <pc:sldMk cId="1019337668" sldId="619"/>
        </pc:sldMkLst>
      </pc:sldChg>
      <pc:sldChg chg="del">
        <pc:chgData name="군만두 맛있다" userId="88f4dfb63950bb32" providerId="LiveId" clId="{144249B6-A001-4CCC-AF29-43D5EFA9B3B4}" dt="2023-08-02T13:35:46.365" v="0" actId="47"/>
        <pc:sldMkLst>
          <pc:docMk/>
          <pc:sldMk cId="1482209119" sldId="620"/>
        </pc:sldMkLst>
      </pc:sldChg>
      <pc:sldChg chg="del">
        <pc:chgData name="군만두 맛있다" userId="88f4dfb63950bb32" providerId="LiveId" clId="{144249B6-A001-4CCC-AF29-43D5EFA9B3B4}" dt="2023-08-02T13:35:46.365" v="0" actId="47"/>
        <pc:sldMkLst>
          <pc:docMk/>
          <pc:sldMk cId="1061779925" sldId="621"/>
        </pc:sldMkLst>
      </pc:sldChg>
      <pc:sldChg chg="del">
        <pc:chgData name="군만두 맛있다" userId="88f4dfb63950bb32" providerId="LiveId" clId="{144249B6-A001-4CCC-AF29-43D5EFA9B3B4}" dt="2023-08-02T13:35:46.365" v="0" actId="47"/>
        <pc:sldMkLst>
          <pc:docMk/>
          <pc:sldMk cId="990052097" sldId="622"/>
        </pc:sldMkLst>
      </pc:sldChg>
      <pc:sldChg chg="del">
        <pc:chgData name="군만두 맛있다" userId="88f4dfb63950bb32" providerId="LiveId" clId="{144249B6-A001-4CCC-AF29-43D5EFA9B3B4}" dt="2023-08-02T13:35:46.365" v="0" actId="47"/>
        <pc:sldMkLst>
          <pc:docMk/>
          <pc:sldMk cId="2962566605" sldId="623"/>
        </pc:sldMkLst>
      </pc:sldChg>
      <pc:sldChg chg="del">
        <pc:chgData name="군만두 맛있다" userId="88f4dfb63950bb32" providerId="LiveId" clId="{144249B6-A001-4CCC-AF29-43D5EFA9B3B4}" dt="2023-08-02T13:35:46.365" v="0" actId="47"/>
        <pc:sldMkLst>
          <pc:docMk/>
          <pc:sldMk cId="1137356839" sldId="624"/>
        </pc:sldMkLst>
      </pc:sldChg>
      <pc:sldChg chg="del">
        <pc:chgData name="군만두 맛있다" userId="88f4dfb63950bb32" providerId="LiveId" clId="{144249B6-A001-4CCC-AF29-43D5EFA9B3B4}" dt="2023-08-02T13:35:46.365" v="0" actId="47"/>
        <pc:sldMkLst>
          <pc:docMk/>
          <pc:sldMk cId="3057692385" sldId="625"/>
        </pc:sldMkLst>
      </pc:sldChg>
      <pc:sldChg chg="del">
        <pc:chgData name="군만두 맛있다" userId="88f4dfb63950bb32" providerId="LiveId" clId="{144249B6-A001-4CCC-AF29-43D5EFA9B3B4}" dt="2023-08-02T13:35:46.365" v="0" actId="47"/>
        <pc:sldMkLst>
          <pc:docMk/>
          <pc:sldMk cId="3057796028" sldId="626"/>
        </pc:sldMkLst>
      </pc:sldChg>
      <pc:sldChg chg="del">
        <pc:chgData name="군만두 맛있다" userId="88f4dfb63950bb32" providerId="LiveId" clId="{144249B6-A001-4CCC-AF29-43D5EFA9B3B4}" dt="2023-08-02T13:35:46.365" v="0" actId="47"/>
        <pc:sldMkLst>
          <pc:docMk/>
          <pc:sldMk cId="292583973" sldId="627"/>
        </pc:sldMkLst>
      </pc:sldChg>
      <pc:sldChg chg="del">
        <pc:chgData name="군만두 맛있다" userId="88f4dfb63950bb32" providerId="LiveId" clId="{144249B6-A001-4CCC-AF29-43D5EFA9B3B4}" dt="2023-08-02T13:35:46.365" v="0" actId="47"/>
        <pc:sldMkLst>
          <pc:docMk/>
          <pc:sldMk cId="714178035" sldId="628"/>
        </pc:sldMkLst>
      </pc:sldChg>
      <pc:sldChg chg="del">
        <pc:chgData name="군만두 맛있다" userId="88f4dfb63950bb32" providerId="LiveId" clId="{144249B6-A001-4CCC-AF29-43D5EFA9B3B4}" dt="2023-08-02T13:35:46.365" v="0" actId="47"/>
        <pc:sldMkLst>
          <pc:docMk/>
          <pc:sldMk cId="2107289973" sldId="629"/>
        </pc:sldMkLst>
      </pc:sldChg>
      <pc:sldChg chg="del">
        <pc:chgData name="군만두 맛있다" userId="88f4dfb63950bb32" providerId="LiveId" clId="{144249B6-A001-4CCC-AF29-43D5EFA9B3B4}" dt="2023-08-02T13:35:46.365" v="0" actId="47"/>
        <pc:sldMkLst>
          <pc:docMk/>
          <pc:sldMk cId="2036536405" sldId="630"/>
        </pc:sldMkLst>
      </pc:sldChg>
      <pc:sldChg chg="del">
        <pc:chgData name="군만두 맛있다" userId="88f4dfb63950bb32" providerId="LiveId" clId="{144249B6-A001-4CCC-AF29-43D5EFA9B3B4}" dt="2023-08-02T13:35:46.365" v="0" actId="47"/>
        <pc:sldMkLst>
          <pc:docMk/>
          <pc:sldMk cId="2327119161" sldId="631"/>
        </pc:sldMkLst>
      </pc:sldChg>
      <pc:sldChg chg="del">
        <pc:chgData name="군만두 맛있다" userId="88f4dfb63950bb32" providerId="LiveId" clId="{144249B6-A001-4CCC-AF29-43D5EFA9B3B4}" dt="2023-08-02T13:35:46.365" v="0" actId="47"/>
        <pc:sldMkLst>
          <pc:docMk/>
          <pc:sldMk cId="1369691714" sldId="632"/>
        </pc:sldMkLst>
      </pc:sldChg>
      <pc:sldChg chg="del">
        <pc:chgData name="군만두 맛있다" userId="88f4dfb63950bb32" providerId="LiveId" clId="{144249B6-A001-4CCC-AF29-43D5EFA9B3B4}" dt="2023-08-02T13:35:46.365" v="0" actId="47"/>
        <pc:sldMkLst>
          <pc:docMk/>
          <pc:sldMk cId="3683101614" sldId="633"/>
        </pc:sldMkLst>
      </pc:sldChg>
      <pc:sldChg chg="del">
        <pc:chgData name="군만두 맛있다" userId="88f4dfb63950bb32" providerId="LiveId" clId="{144249B6-A001-4CCC-AF29-43D5EFA9B3B4}" dt="2023-08-02T13:35:46.365" v="0" actId="47"/>
        <pc:sldMkLst>
          <pc:docMk/>
          <pc:sldMk cId="1240186782" sldId="634"/>
        </pc:sldMkLst>
      </pc:sldChg>
      <pc:sldChg chg="del">
        <pc:chgData name="군만두 맛있다" userId="88f4dfb63950bb32" providerId="LiveId" clId="{144249B6-A001-4CCC-AF29-43D5EFA9B3B4}" dt="2023-08-02T13:35:46.365" v="0" actId="47"/>
        <pc:sldMkLst>
          <pc:docMk/>
          <pc:sldMk cId="1099196106" sldId="635"/>
        </pc:sldMkLst>
      </pc:sldChg>
      <pc:sldChg chg="del">
        <pc:chgData name="군만두 맛있다" userId="88f4dfb63950bb32" providerId="LiveId" clId="{144249B6-A001-4CCC-AF29-43D5EFA9B3B4}" dt="2023-08-02T13:35:46.365" v="0" actId="47"/>
        <pc:sldMkLst>
          <pc:docMk/>
          <pc:sldMk cId="1827287206" sldId="636"/>
        </pc:sldMkLst>
      </pc:sldChg>
      <pc:sldChg chg="del">
        <pc:chgData name="군만두 맛있다" userId="88f4dfb63950bb32" providerId="LiveId" clId="{144249B6-A001-4CCC-AF29-43D5EFA9B3B4}" dt="2023-08-02T13:35:46.365" v="0" actId="47"/>
        <pc:sldMkLst>
          <pc:docMk/>
          <pc:sldMk cId="2658057146" sldId="637"/>
        </pc:sldMkLst>
      </pc:sldChg>
      <pc:sldChg chg="del">
        <pc:chgData name="군만두 맛있다" userId="88f4dfb63950bb32" providerId="LiveId" clId="{144249B6-A001-4CCC-AF29-43D5EFA9B3B4}" dt="2023-08-02T13:35:46.365" v="0" actId="47"/>
        <pc:sldMkLst>
          <pc:docMk/>
          <pc:sldMk cId="3488428022" sldId="638"/>
        </pc:sldMkLst>
      </pc:sldChg>
      <pc:sldChg chg="del">
        <pc:chgData name="군만두 맛있다" userId="88f4dfb63950bb32" providerId="LiveId" clId="{144249B6-A001-4CCC-AF29-43D5EFA9B3B4}" dt="2023-08-02T13:35:46.365" v="0" actId="47"/>
        <pc:sldMkLst>
          <pc:docMk/>
          <pc:sldMk cId="1853004831" sldId="639"/>
        </pc:sldMkLst>
      </pc:sldChg>
      <pc:sldChg chg="del">
        <pc:chgData name="군만두 맛있다" userId="88f4dfb63950bb32" providerId="LiveId" clId="{144249B6-A001-4CCC-AF29-43D5EFA9B3B4}" dt="2023-08-02T13:35:46.365" v="0" actId="47"/>
        <pc:sldMkLst>
          <pc:docMk/>
          <pc:sldMk cId="3148873858" sldId="640"/>
        </pc:sldMkLst>
      </pc:sldChg>
      <pc:sldChg chg="del">
        <pc:chgData name="군만두 맛있다" userId="88f4dfb63950bb32" providerId="LiveId" clId="{144249B6-A001-4CCC-AF29-43D5EFA9B3B4}" dt="2023-08-02T13:35:46.365" v="0" actId="47"/>
        <pc:sldMkLst>
          <pc:docMk/>
          <pc:sldMk cId="2970689652" sldId="641"/>
        </pc:sldMkLst>
      </pc:sldChg>
      <pc:sldChg chg="del">
        <pc:chgData name="군만두 맛있다" userId="88f4dfb63950bb32" providerId="LiveId" clId="{144249B6-A001-4CCC-AF29-43D5EFA9B3B4}" dt="2023-08-02T13:35:46.365" v="0" actId="47"/>
        <pc:sldMkLst>
          <pc:docMk/>
          <pc:sldMk cId="4228426228" sldId="642"/>
        </pc:sldMkLst>
      </pc:sldChg>
      <pc:sldChg chg="del">
        <pc:chgData name="군만두 맛있다" userId="88f4dfb63950bb32" providerId="LiveId" clId="{144249B6-A001-4CCC-AF29-43D5EFA9B3B4}" dt="2023-08-02T13:35:46.365" v="0" actId="47"/>
        <pc:sldMkLst>
          <pc:docMk/>
          <pc:sldMk cId="755126830" sldId="643"/>
        </pc:sldMkLst>
      </pc:sldChg>
      <pc:sldChg chg="del">
        <pc:chgData name="군만두 맛있다" userId="88f4dfb63950bb32" providerId="LiveId" clId="{144249B6-A001-4CCC-AF29-43D5EFA9B3B4}" dt="2023-08-02T13:35:46.365" v="0" actId="47"/>
        <pc:sldMkLst>
          <pc:docMk/>
          <pc:sldMk cId="2000046695" sldId="644"/>
        </pc:sldMkLst>
      </pc:sldChg>
      <pc:sldChg chg="del">
        <pc:chgData name="군만두 맛있다" userId="88f4dfb63950bb32" providerId="LiveId" clId="{144249B6-A001-4CCC-AF29-43D5EFA9B3B4}" dt="2023-08-02T13:35:46.365" v="0" actId="47"/>
        <pc:sldMkLst>
          <pc:docMk/>
          <pc:sldMk cId="2027359450" sldId="645"/>
        </pc:sldMkLst>
      </pc:sldChg>
      <pc:sldChg chg="del">
        <pc:chgData name="군만두 맛있다" userId="88f4dfb63950bb32" providerId="LiveId" clId="{144249B6-A001-4CCC-AF29-43D5EFA9B3B4}" dt="2023-08-02T13:35:46.365" v="0" actId="47"/>
        <pc:sldMkLst>
          <pc:docMk/>
          <pc:sldMk cId="3793670284" sldId="646"/>
        </pc:sldMkLst>
      </pc:sldChg>
      <pc:sldChg chg="del">
        <pc:chgData name="군만두 맛있다" userId="88f4dfb63950bb32" providerId="LiveId" clId="{144249B6-A001-4CCC-AF29-43D5EFA9B3B4}" dt="2023-08-02T13:35:46.365" v="0" actId="47"/>
        <pc:sldMkLst>
          <pc:docMk/>
          <pc:sldMk cId="977346347" sldId="647"/>
        </pc:sldMkLst>
      </pc:sldChg>
      <pc:sldChg chg="del">
        <pc:chgData name="군만두 맛있다" userId="88f4dfb63950bb32" providerId="LiveId" clId="{144249B6-A001-4CCC-AF29-43D5EFA9B3B4}" dt="2023-08-02T13:35:46.365" v="0" actId="47"/>
        <pc:sldMkLst>
          <pc:docMk/>
          <pc:sldMk cId="1310727760" sldId="648"/>
        </pc:sldMkLst>
      </pc:sldChg>
      <pc:sldChg chg="del">
        <pc:chgData name="군만두 맛있다" userId="88f4dfb63950bb32" providerId="LiveId" clId="{144249B6-A001-4CCC-AF29-43D5EFA9B3B4}" dt="2023-08-02T13:35:46.365" v="0" actId="47"/>
        <pc:sldMkLst>
          <pc:docMk/>
          <pc:sldMk cId="4020727929" sldId="649"/>
        </pc:sldMkLst>
      </pc:sldChg>
      <pc:sldChg chg="del">
        <pc:chgData name="군만두 맛있다" userId="88f4dfb63950bb32" providerId="LiveId" clId="{144249B6-A001-4CCC-AF29-43D5EFA9B3B4}" dt="2023-08-02T13:35:46.365" v="0" actId="47"/>
        <pc:sldMkLst>
          <pc:docMk/>
          <pc:sldMk cId="2817384265" sldId="650"/>
        </pc:sldMkLst>
      </pc:sldChg>
      <pc:sldChg chg="del">
        <pc:chgData name="군만두 맛있다" userId="88f4dfb63950bb32" providerId="LiveId" clId="{144249B6-A001-4CCC-AF29-43D5EFA9B3B4}" dt="2023-08-02T13:35:46.365" v="0" actId="47"/>
        <pc:sldMkLst>
          <pc:docMk/>
          <pc:sldMk cId="2061524508" sldId="651"/>
        </pc:sldMkLst>
      </pc:sldChg>
      <pc:sldChg chg="del">
        <pc:chgData name="군만두 맛있다" userId="88f4dfb63950bb32" providerId="LiveId" clId="{144249B6-A001-4CCC-AF29-43D5EFA9B3B4}" dt="2023-08-02T13:35:46.365" v="0" actId="47"/>
        <pc:sldMkLst>
          <pc:docMk/>
          <pc:sldMk cId="349242127" sldId="652"/>
        </pc:sldMkLst>
      </pc:sldChg>
      <pc:sldChg chg="del">
        <pc:chgData name="군만두 맛있다" userId="88f4dfb63950bb32" providerId="LiveId" clId="{144249B6-A001-4CCC-AF29-43D5EFA9B3B4}" dt="2023-08-02T13:35:46.365" v="0" actId="47"/>
        <pc:sldMkLst>
          <pc:docMk/>
          <pc:sldMk cId="3728690360" sldId="653"/>
        </pc:sldMkLst>
      </pc:sldChg>
      <pc:sldChg chg="del">
        <pc:chgData name="군만두 맛있다" userId="88f4dfb63950bb32" providerId="LiveId" clId="{144249B6-A001-4CCC-AF29-43D5EFA9B3B4}" dt="2023-08-02T13:35:46.365" v="0" actId="47"/>
        <pc:sldMkLst>
          <pc:docMk/>
          <pc:sldMk cId="204391924" sldId="654"/>
        </pc:sldMkLst>
      </pc:sldChg>
      <pc:sldChg chg="del">
        <pc:chgData name="군만두 맛있다" userId="88f4dfb63950bb32" providerId="LiveId" clId="{144249B6-A001-4CCC-AF29-43D5EFA9B3B4}" dt="2023-08-02T13:35:46.365" v="0" actId="47"/>
        <pc:sldMkLst>
          <pc:docMk/>
          <pc:sldMk cId="2133296195" sldId="655"/>
        </pc:sldMkLst>
      </pc:sldChg>
      <pc:sldChg chg="del">
        <pc:chgData name="군만두 맛있다" userId="88f4dfb63950bb32" providerId="LiveId" clId="{144249B6-A001-4CCC-AF29-43D5EFA9B3B4}" dt="2023-08-02T13:35:46.365" v="0" actId="47"/>
        <pc:sldMkLst>
          <pc:docMk/>
          <pc:sldMk cId="4029737419" sldId="656"/>
        </pc:sldMkLst>
      </pc:sldChg>
      <pc:sldChg chg="del">
        <pc:chgData name="군만두 맛있다" userId="88f4dfb63950bb32" providerId="LiveId" clId="{144249B6-A001-4CCC-AF29-43D5EFA9B3B4}" dt="2023-08-02T13:35:46.365" v="0" actId="47"/>
        <pc:sldMkLst>
          <pc:docMk/>
          <pc:sldMk cId="1724974377" sldId="657"/>
        </pc:sldMkLst>
      </pc:sldChg>
      <pc:sldChg chg="del">
        <pc:chgData name="군만두 맛있다" userId="88f4dfb63950bb32" providerId="LiveId" clId="{144249B6-A001-4CCC-AF29-43D5EFA9B3B4}" dt="2023-08-02T13:35:46.365" v="0" actId="47"/>
        <pc:sldMkLst>
          <pc:docMk/>
          <pc:sldMk cId="3309800006" sldId="658"/>
        </pc:sldMkLst>
      </pc:sldChg>
      <pc:sldChg chg="del">
        <pc:chgData name="군만두 맛있다" userId="88f4dfb63950bb32" providerId="LiveId" clId="{144249B6-A001-4CCC-AF29-43D5EFA9B3B4}" dt="2023-08-02T13:35:46.365" v="0" actId="47"/>
        <pc:sldMkLst>
          <pc:docMk/>
          <pc:sldMk cId="344389151" sldId="659"/>
        </pc:sldMkLst>
      </pc:sldChg>
      <pc:sldChg chg="del">
        <pc:chgData name="군만두 맛있다" userId="88f4dfb63950bb32" providerId="LiveId" clId="{144249B6-A001-4CCC-AF29-43D5EFA9B3B4}" dt="2023-08-02T13:35:46.365" v="0" actId="47"/>
        <pc:sldMkLst>
          <pc:docMk/>
          <pc:sldMk cId="1102500295" sldId="660"/>
        </pc:sldMkLst>
      </pc:sldChg>
      <pc:sldChg chg="del">
        <pc:chgData name="군만두 맛있다" userId="88f4dfb63950bb32" providerId="LiveId" clId="{144249B6-A001-4CCC-AF29-43D5EFA9B3B4}" dt="2023-08-02T13:35:46.365" v="0" actId="47"/>
        <pc:sldMkLst>
          <pc:docMk/>
          <pc:sldMk cId="4233072851" sldId="661"/>
        </pc:sldMkLst>
      </pc:sldChg>
      <pc:sldChg chg="del">
        <pc:chgData name="군만두 맛있다" userId="88f4dfb63950bb32" providerId="LiveId" clId="{144249B6-A001-4CCC-AF29-43D5EFA9B3B4}" dt="2023-08-02T13:35:46.365" v="0" actId="47"/>
        <pc:sldMkLst>
          <pc:docMk/>
          <pc:sldMk cId="1466580865" sldId="662"/>
        </pc:sldMkLst>
      </pc:sldChg>
      <pc:sldChg chg="del">
        <pc:chgData name="군만두 맛있다" userId="88f4dfb63950bb32" providerId="LiveId" clId="{144249B6-A001-4CCC-AF29-43D5EFA9B3B4}" dt="2023-08-02T13:35:46.365" v="0" actId="47"/>
        <pc:sldMkLst>
          <pc:docMk/>
          <pc:sldMk cId="224685870" sldId="663"/>
        </pc:sldMkLst>
      </pc:sldChg>
      <pc:sldChg chg="del">
        <pc:chgData name="군만두 맛있다" userId="88f4dfb63950bb32" providerId="LiveId" clId="{144249B6-A001-4CCC-AF29-43D5EFA9B3B4}" dt="2023-08-02T13:35:46.365" v="0" actId="47"/>
        <pc:sldMkLst>
          <pc:docMk/>
          <pc:sldMk cId="2234459292" sldId="664"/>
        </pc:sldMkLst>
      </pc:sldChg>
      <pc:sldChg chg="del">
        <pc:chgData name="군만두 맛있다" userId="88f4dfb63950bb32" providerId="LiveId" clId="{144249B6-A001-4CCC-AF29-43D5EFA9B3B4}" dt="2023-08-02T13:35:46.365" v="0" actId="47"/>
        <pc:sldMkLst>
          <pc:docMk/>
          <pc:sldMk cId="840370104" sldId="665"/>
        </pc:sldMkLst>
      </pc:sldChg>
      <pc:sldChg chg="del">
        <pc:chgData name="군만두 맛있다" userId="88f4dfb63950bb32" providerId="LiveId" clId="{144249B6-A001-4CCC-AF29-43D5EFA9B3B4}" dt="2023-08-02T13:35:46.365" v="0" actId="47"/>
        <pc:sldMkLst>
          <pc:docMk/>
          <pc:sldMk cId="1411036543" sldId="666"/>
        </pc:sldMkLst>
      </pc:sldChg>
      <pc:sldChg chg="del">
        <pc:chgData name="군만두 맛있다" userId="88f4dfb63950bb32" providerId="LiveId" clId="{144249B6-A001-4CCC-AF29-43D5EFA9B3B4}" dt="2023-08-02T13:35:46.365" v="0" actId="47"/>
        <pc:sldMkLst>
          <pc:docMk/>
          <pc:sldMk cId="2353076856" sldId="667"/>
        </pc:sldMkLst>
      </pc:sldChg>
      <pc:sldChg chg="del">
        <pc:chgData name="군만두 맛있다" userId="88f4dfb63950bb32" providerId="LiveId" clId="{144249B6-A001-4CCC-AF29-43D5EFA9B3B4}" dt="2023-08-02T13:35:46.365" v="0" actId="47"/>
        <pc:sldMkLst>
          <pc:docMk/>
          <pc:sldMk cId="829031714" sldId="668"/>
        </pc:sldMkLst>
      </pc:sldChg>
      <pc:sldChg chg="del">
        <pc:chgData name="군만두 맛있다" userId="88f4dfb63950bb32" providerId="LiveId" clId="{144249B6-A001-4CCC-AF29-43D5EFA9B3B4}" dt="2023-08-02T13:35:46.365" v="0" actId="47"/>
        <pc:sldMkLst>
          <pc:docMk/>
          <pc:sldMk cId="3718342390" sldId="669"/>
        </pc:sldMkLst>
      </pc:sldChg>
      <pc:sldChg chg="del">
        <pc:chgData name="군만두 맛있다" userId="88f4dfb63950bb32" providerId="LiveId" clId="{144249B6-A001-4CCC-AF29-43D5EFA9B3B4}" dt="2023-08-02T13:35:46.365" v="0" actId="47"/>
        <pc:sldMkLst>
          <pc:docMk/>
          <pc:sldMk cId="4019982423" sldId="670"/>
        </pc:sldMkLst>
      </pc:sldChg>
      <pc:sldChg chg="del">
        <pc:chgData name="군만두 맛있다" userId="88f4dfb63950bb32" providerId="LiveId" clId="{144249B6-A001-4CCC-AF29-43D5EFA9B3B4}" dt="2023-08-02T13:35:46.365" v="0" actId="47"/>
        <pc:sldMkLst>
          <pc:docMk/>
          <pc:sldMk cId="1784568542" sldId="671"/>
        </pc:sldMkLst>
      </pc:sldChg>
      <pc:sldChg chg="del">
        <pc:chgData name="군만두 맛있다" userId="88f4dfb63950bb32" providerId="LiveId" clId="{144249B6-A001-4CCC-AF29-43D5EFA9B3B4}" dt="2023-08-02T13:35:46.365" v="0" actId="47"/>
        <pc:sldMkLst>
          <pc:docMk/>
          <pc:sldMk cId="3459606044" sldId="672"/>
        </pc:sldMkLst>
      </pc:sldChg>
      <pc:sldChg chg="del">
        <pc:chgData name="군만두 맛있다" userId="88f4dfb63950bb32" providerId="LiveId" clId="{144249B6-A001-4CCC-AF29-43D5EFA9B3B4}" dt="2023-08-02T13:35:46.365" v="0" actId="47"/>
        <pc:sldMkLst>
          <pc:docMk/>
          <pc:sldMk cId="3362682054" sldId="673"/>
        </pc:sldMkLst>
      </pc:sldChg>
      <pc:sldChg chg="del">
        <pc:chgData name="군만두 맛있다" userId="88f4dfb63950bb32" providerId="LiveId" clId="{144249B6-A001-4CCC-AF29-43D5EFA9B3B4}" dt="2023-08-02T13:35:46.365" v="0" actId="47"/>
        <pc:sldMkLst>
          <pc:docMk/>
          <pc:sldMk cId="3193316796" sldId="674"/>
        </pc:sldMkLst>
      </pc:sldChg>
      <pc:sldChg chg="del">
        <pc:chgData name="군만두 맛있다" userId="88f4dfb63950bb32" providerId="LiveId" clId="{144249B6-A001-4CCC-AF29-43D5EFA9B3B4}" dt="2023-08-02T13:35:46.365" v="0" actId="47"/>
        <pc:sldMkLst>
          <pc:docMk/>
          <pc:sldMk cId="2209128830" sldId="675"/>
        </pc:sldMkLst>
      </pc:sldChg>
      <pc:sldChg chg="del">
        <pc:chgData name="군만두 맛있다" userId="88f4dfb63950bb32" providerId="LiveId" clId="{144249B6-A001-4CCC-AF29-43D5EFA9B3B4}" dt="2023-08-02T13:35:46.365" v="0" actId="47"/>
        <pc:sldMkLst>
          <pc:docMk/>
          <pc:sldMk cId="3852453945" sldId="676"/>
        </pc:sldMkLst>
      </pc:sldChg>
      <pc:sldChg chg="del">
        <pc:chgData name="군만두 맛있다" userId="88f4dfb63950bb32" providerId="LiveId" clId="{144249B6-A001-4CCC-AF29-43D5EFA9B3B4}" dt="2023-08-02T13:35:46.365" v="0" actId="47"/>
        <pc:sldMkLst>
          <pc:docMk/>
          <pc:sldMk cId="3460847273" sldId="677"/>
        </pc:sldMkLst>
      </pc:sldChg>
      <pc:sldChg chg="del">
        <pc:chgData name="군만두 맛있다" userId="88f4dfb63950bb32" providerId="LiveId" clId="{144249B6-A001-4CCC-AF29-43D5EFA9B3B4}" dt="2023-08-02T13:35:46.365" v="0" actId="47"/>
        <pc:sldMkLst>
          <pc:docMk/>
          <pc:sldMk cId="892160444" sldId="678"/>
        </pc:sldMkLst>
      </pc:sldChg>
      <pc:sldChg chg="del">
        <pc:chgData name="군만두 맛있다" userId="88f4dfb63950bb32" providerId="LiveId" clId="{144249B6-A001-4CCC-AF29-43D5EFA9B3B4}" dt="2023-08-02T13:35:46.365" v="0" actId="47"/>
        <pc:sldMkLst>
          <pc:docMk/>
          <pc:sldMk cId="2984289023" sldId="679"/>
        </pc:sldMkLst>
      </pc:sldChg>
      <pc:sldChg chg="del">
        <pc:chgData name="군만두 맛있다" userId="88f4dfb63950bb32" providerId="LiveId" clId="{144249B6-A001-4CCC-AF29-43D5EFA9B3B4}" dt="2023-08-02T13:35:46.365" v="0" actId="47"/>
        <pc:sldMkLst>
          <pc:docMk/>
          <pc:sldMk cId="464952321" sldId="680"/>
        </pc:sldMkLst>
      </pc:sldChg>
      <pc:sldChg chg="del">
        <pc:chgData name="군만두 맛있다" userId="88f4dfb63950bb32" providerId="LiveId" clId="{144249B6-A001-4CCC-AF29-43D5EFA9B3B4}" dt="2023-08-02T13:35:46.365" v="0" actId="47"/>
        <pc:sldMkLst>
          <pc:docMk/>
          <pc:sldMk cId="1038979656" sldId="681"/>
        </pc:sldMkLst>
      </pc:sldChg>
      <pc:sldChg chg="del">
        <pc:chgData name="군만두 맛있다" userId="88f4dfb63950bb32" providerId="LiveId" clId="{144249B6-A001-4CCC-AF29-43D5EFA9B3B4}" dt="2023-08-02T13:35:46.365" v="0" actId="47"/>
        <pc:sldMkLst>
          <pc:docMk/>
          <pc:sldMk cId="1118424066" sldId="682"/>
        </pc:sldMkLst>
      </pc:sldChg>
      <pc:sldChg chg="del">
        <pc:chgData name="군만두 맛있다" userId="88f4dfb63950bb32" providerId="LiveId" clId="{144249B6-A001-4CCC-AF29-43D5EFA9B3B4}" dt="2023-08-02T13:35:46.365" v="0" actId="47"/>
        <pc:sldMkLst>
          <pc:docMk/>
          <pc:sldMk cId="130312686" sldId="683"/>
        </pc:sldMkLst>
      </pc:sldChg>
      <pc:sldChg chg="del">
        <pc:chgData name="군만두 맛있다" userId="88f4dfb63950bb32" providerId="LiveId" clId="{144249B6-A001-4CCC-AF29-43D5EFA9B3B4}" dt="2023-08-02T13:35:46.365" v="0" actId="47"/>
        <pc:sldMkLst>
          <pc:docMk/>
          <pc:sldMk cId="4006557895" sldId="684"/>
        </pc:sldMkLst>
      </pc:sldChg>
      <pc:sldChg chg="del">
        <pc:chgData name="군만두 맛있다" userId="88f4dfb63950bb32" providerId="LiveId" clId="{144249B6-A001-4CCC-AF29-43D5EFA9B3B4}" dt="2023-08-02T13:35:46.365" v="0" actId="47"/>
        <pc:sldMkLst>
          <pc:docMk/>
          <pc:sldMk cId="2157943069" sldId="685"/>
        </pc:sldMkLst>
      </pc:sldChg>
      <pc:sldChg chg="del">
        <pc:chgData name="군만두 맛있다" userId="88f4dfb63950bb32" providerId="LiveId" clId="{144249B6-A001-4CCC-AF29-43D5EFA9B3B4}" dt="2023-08-02T13:35:46.365" v="0" actId="47"/>
        <pc:sldMkLst>
          <pc:docMk/>
          <pc:sldMk cId="3247048188" sldId="686"/>
        </pc:sldMkLst>
      </pc:sldChg>
      <pc:sldChg chg="del">
        <pc:chgData name="군만두 맛있다" userId="88f4dfb63950bb32" providerId="LiveId" clId="{144249B6-A001-4CCC-AF29-43D5EFA9B3B4}" dt="2023-08-02T13:35:46.365" v="0" actId="47"/>
        <pc:sldMkLst>
          <pc:docMk/>
          <pc:sldMk cId="2984525778" sldId="687"/>
        </pc:sldMkLst>
      </pc:sldChg>
      <pc:sldChg chg="del">
        <pc:chgData name="군만두 맛있다" userId="88f4dfb63950bb32" providerId="LiveId" clId="{144249B6-A001-4CCC-AF29-43D5EFA9B3B4}" dt="2023-08-02T13:35:46.365" v="0" actId="47"/>
        <pc:sldMkLst>
          <pc:docMk/>
          <pc:sldMk cId="3829849467" sldId="688"/>
        </pc:sldMkLst>
      </pc:sldChg>
      <pc:sldChg chg="del">
        <pc:chgData name="군만두 맛있다" userId="88f4dfb63950bb32" providerId="LiveId" clId="{144249B6-A001-4CCC-AF29-43D5EFA9B3B4}" dt="2023-08-02T13:35:46.365" v="0" actId="47"/>
        <pc:sldMkLst>
          <pc:docMk/>
          <pc:sldMk cId="3556157433" sldId="689"/>
        </pc:sldMkLst>
      </pc:sldChg>
      <pc:sldChg chg="del">
        <pc:chgData name="군만두 맛있다" userId="88f4dfb63950bb32" providerId="LiveId" clId="{144249B6-A001-4CCC-AF29-43D5EFA9B3B4}" dt="2023-08-02T13:35:46.365" v="0" actId="47"/>
        <pc:sldMkLst>
          <pc:docMk/>
          <pc:sldMk cId="2214756743" sldId="690"/>
        </pc:sldMkLst>
      </pc:sldChg>
      <pc:sldChg chg="del">
        <pc:chgData name="군만두 맛있다" userId="88f4dfb63950bb32" providerId="LiveId" clId="{144249B6-A001-4CCC-AF29-43D5EFA9B3B4}" dt="2023-08-02T13:35:46.365" v="0" actId="47"/>
        <pc:sldMkLst>
          <pc:docMk/>
          <pc:sldMk cId="3156641954" sldId="691"/>
        </pc:sldMkLst>
      </pc:sldChg>
      <pc:sldChg chg="del">
        <pc:chgData name="군만두 맛있다" userId="88f4dfb63950bb32" providerId="LiveId" clId="{144249B6-A001-4CCC-AF29-43D5EFA9B3B4}" dt="2023-08-02T13:35:46.365" v="0" actId="47"/>
        <pc:sldMkLst>
          <pc:docMk/>
          <pc:sldMk cId="2229869722" sldId="692"/>
        </pc:sldMkLst>
      </pc:sldChg>
      <pc:sldChg chg="del">
        <pc:chgData name="군만두 맛있다" userId="88f4dfb63950bb32" providerId="LiveId" clId="{144249B6-A001-4CCC-AF29-43D5EFA9B3B4}" dt="2023-08-02T13:35:46.365" v="0" actId="47"/>
        <pc:sldMkLst>
          <pc:docMk/>
          <pc:sldMk cId="2238724061" sldId="693"/>
        </pc:sldMkLst>
      </pc:sldChg>
      <pc:sldChg chg="del">
        <pc:chgData name="군만두 맛있다" userId="88f4dfb63950bb32" providerId="LiveId" clId="{144249B6-A001-4CCC-AF29-43D5EFA9B3B4}" dt="2023-08-02T13:35:46.365" v="0" actId="47"/>
        <pc:sldMkLst>
          <pc:docMk/>
          <pc:sldMk cId="2621063818" sldId="694"/>
        </pc:sldMkLst>
      </pc:sldChg>
      <pc:sldChg chg="del">
        <pc:chgData name="군만두 맛있다" userId="88f4dfb63950bb32" providerId="LiveId" clId="{144249B6-A001-4CCC-AF29-43D5EFA9B3B4}" dt="2023-08-02T13:35:46.365" v="0" actId="47"/>
        <pc:sldMkLst>
          <pc:docMk/>
          <pc:sldMk cId="2441916519" sldId="695"/>
        </pc:sldMkLst>
      </pc:sldChg>
      <pc:sldChg chg="del">
        <pc:chgData name="군만두 맛있다" userId="88f4dfb63950bb32" providerId="LiveId" clId="{144249B6-A001-4CCC-AF29-43D5EFA9B3B4}" dt="2023-08-02T13:35:46.365" v="0" actId="47"/>
        <pc:sldMkLst>
          <pc:docMk/>
          <pc:sldMk cId="115366071" sldId="696"/>
        </pc:sldMkLst>
      </pc:sldChg>
      <pc:sldChg chg="del">
        <pc:chgData name="군만두 맛있다" userId="88f4dfb63950bb32" providerId="LiveId" clId="{144249B6-A001-4CCC-AF29-43D5EFA9B3B4}" dt="2023-08-02T13:35:46.365" v="0" actId="47"/>
        <pc:sldMkLst>
          <pc:docMk/>
          <pc:sldMk cId="3679186430" sldId="697"/>
        </pc:sldMkLst>
      </pc:sldChg>
      <pc:sldChg chg="del">
        <pc:chgData name="군만두 맛있다" userId="88f4dfb63950bb32" providerId="LiveId" clId="{144249B6-A001-4CCC-AF29-43D5EFA9B3B4}" dt="2023-08-02T13:35:46.365" v="0" actId="47"/>
        <pc:sldMkLst>
          <pc:docMk/>
          <pc:sldMk cId="3994518847" sldId="698"/>
        </pc:sldMkLst>
      </pc:sldChg>
      <pc:sldChg chg="del">
        <pc:chgData name="군만두 맛있다" userId="88f4dfb63950bb32" providerId="LiveId" clId="{144249B6-A001-4CCC-AF29-43D5EFA9B3B4}" dt="2023-08-02T13:35:46.365" v="0" actId="47"/>
        <pc:sldMkLst>
          <pc:docMk/>
          <pc:sldMk cId="2307142251" sldId="699"/>
        </pc:sldMkLst>
      </pc:sldChg>
      <pc:sldChg chg="del">
        <pc:chgData name="군만두 맛있다" userId="88f4dfb63950bb32" providerId="LiveId" clId="{144249B6-A001-4CCC-AF29-43D5EFA9B3B4}" dt="2023-08-02T13:35:46.365" v="0" actId="47"/>
        <pc:sldMkLst>
          <pc:docMk/>
          <pc:sldMk cId="3429303136" sldId="700"/>
        </pc:sldMkLst>
      </pc:sldChg>
      <pc:sldChg chg="del">
        <pc:chgData name="군만두 맛있다" userId="88f4dfb63950bb32" providerId="LiveId" clId="{144249B6-A001-4CCC-AF29-43D5EFA9B3B4}" dt="2023-08-02T13:35:46.365" v="0" actId="47"/>
        <pc:sldMkLst>
          <pc:docMk/>
          <pc:sldMk cId="92874279" sldId="701"/>
        </pc:sldMkLst>
      </pc:sldChg>
      <pc:sldChg chg="del">
        <pc:chgData name="군만두 맛있다" userId="88f4dfb63950bb32" providerId="LiveId" clId="{144249B6-A001-4CCC-AF29-43D5EFA9B3B4}" dt="2023-08-02T13:35:46.365" v="0" actId="47"/>
        <pc:sldMkLst>
          <pc:docMk/>
          <pc:sldMk cId="3777732676" sldId="702"/>
        </pc:sldMkLst>
      </pc:sldChg>
      <pc:sldChg chg="del">
        <pc:chgData name="군만두 맛있다" userId="88f4dfb63950bb32" providerId="LiveId" clId="{144249B6-A001-4CCC-AF29-43D5EFA9B3B4}" dt="2023-08-02T13:35:46.365" v="0" actId="47"/>
        <pc:sldMkLst>
          <pc:docMk/>
          <pc:sldMk cId="2098835234" sldId="703"/>
        </pc:sldMkLst>
      </pc:sldChg>
      <pc:sldChg chg="del">
        <pc:chgData name="군만두 맛있다" userId="88f4dfb63950bb32" providerId="LiveId" clId="{144249B6-A001-4CCC-AF29-43D5EFA9B3B4}" dt="2023-08-02T13:35:46.365" v="0" actId="47"/>
        <pc:sldMkLst>
          <pc:docMk/>
          <pc:sldMk cId="3045752795" sldId="704"/>
        </pc:sldMkLst>
      </pc:sldChg>
      <pc:sldChg chg="del">
        <pc:chgData name="군만두 맛있다" userId="88f4dfb63950bb32" providerId="LiveId" clId="{144249B6-A001-4CCC-AF29-43D5EFA9B3B4}" dt="2023-08-02T13:35:46.365" v="0" actId="47"/>
        <pc:sldMkLst>
          <pc:docMk/>
          <pc:sldMk cId="2861664529" sldId="705"/>
        </pc:sldMkLst>
      </pc:sldChg>
      <pc:sldChg chg="del">
        <pc:chgData name="군만두 맛있다" userId="88f4dfb63950bb32" providerId="LiveId" clId="{144249B6-A001-4CCC-AF29-43D5EFA9B3B4}" dt="2023-08-02T13:35:46.365" v="0" actId="47"/>
        <pc:sldMkLst>
          <pc:docMk/>
          <pc:sldMk cId="2066078555" sldId="706"/>
        </pc:sldMkLst>
      </pc:sldChg>
      <pc:sldChg chg="del">
        <pc:chgData name="군만두 맛있다" userId="88f4dfb63950bb32" providerId="LiveId" clId="{144249B6-A001-4CCC-AF29-43D5EFA9B3B4}" dt="2023-08-02T13:35:46.365" v="0" actId="47"/>
        <pc:sldMkLst>
          <pc:docMk/>
          <pc:sldMk cId="1961617064" sldId="707"/>
        </pc:sldMkLst>
      </pc:sldChg>
      <pc:sldChg chg="del">
        <pc:chgData name="군만두 맛있다" userId="88f4dfb63950bb32" providerId="LiveId" clId="{144249B6-A001-4CCC-AF29-43D5EFA9B3B4}" dt="2023-08-02T13:35:46.365" v="0" actId="47"/>
        <pc:sldMkLst>
          <pc:docMk/>
          <pc:sldMk cId="1992735161" sldId="708"/>
        </pc:sldMkLst>
      </pc:sldChg>
      <pc:sldChg chg="del">
        <pc:chgData name="군만두 맛있다" userId="88f4dfb63950bb32" providerId="LiveId" clId="{144249B6-A001-4CCC-AF29-43D5EFA9B3B4}" dt="2023-08-02T13:35:46.365" v="0" actId="47"/>
        <pc:sldMkLst>
          <pc:docMk/>
          <pc:sldMk cId="4265369236" sldId="709"/>
        </pc:sldMkLst>
      </pc:sldChg>
      <pc:sldChg chg="del">
        <pc:chgData name="군만두 맛있다" userId="88f4dfb63950bb32" providerId="LiveId" clId="{144249B6-A001-4CCC-AF29-43D5EFA9B3B4}" dt="2023-08-02T13:35:46.365" v="0" actId="47"/>
        <pc:sldMkLst>
          <pc:docMk/>
          <pc:sldMk cId="3087857723" sldId="710"/>
        </pc:sldMkLst>
      </pc:sldChg>
      <pc:sldChg chg="del">
        <pc:chgData name="군만두 맛있다" userId="88f4dfb63950bb32" providerId="LiveId" clId="{144249B6-A001-4CCC-AF29-43D5EFA9B3B4}" dt="2023-08-02T13:35:46.365" v="0" actId="47"/>
        <pc:sldMkLst>
          <pc:docMk/>
          <pc:sldMk cId="2780422811" sldId="711"/>
        </pc:sldMkLst>
      </pc:sldChg>
      <pc:sldChg chg="del">
        <pc:chgData name="군만두 맛있다" userId="88f4dfb63950bb32" providerId="LiveId" clId="{144249B6-A001-4CCC-AF29-43D5EFA9B3B4}" dt="2023-08-02T13:35:46.365" v="0" actId="47"/>
        <pc:sldMkLst>
          <pc:docMk/>
          <pc:sldMk cId="1176042366" sldId="712"/>
        </pc:sldMkLst>
      </pc:sldChg>
      <pc:sldChg chg="del">
        <pc:chgData name="군만두 맛있다" userId="88f4dfb63950bb32" providerId="LiveId" clId="{144249B6-A001-4CCC-AF29-43D5EFA9B3B4}" dt="2023-08-02T13:35:46.365" v="0" actId="47"/>
        <pc:sldMkLst>
          <pc:docMk/>
          <pc:sldMk cId="3877738931" sldId="713"/>
        </pc:sldMkLst>
      </pc:sldChg>
      <pc:sldChg chg="del">
        <pc:chgData name="군만두 맛있다" userId="88f4dfb63950bb32" providerId="LiveId" clId="{144249B6-A001-4CCC-AF29-43D5EFA9B3B4}" dt="2023-08-02T13:35:46.365" v="0" actId="47"/>
        <pc:sldMkLst>
          <pc:docMk/>
          <pc:sldMk cId="4127904329" sldId="714"/>
        </pc:sldMkLst>
      </pc:sldChg>
      <pc:sldChg chg="del">
        <pc:chgData name="군만두 맛있다" userId="88f4dfb63950bb32" providerId="LiveId" clId="{144249B6-A001-4CCC-AF29-43D5EFA9B3B4}" dt="2023-08-02T13:35:46.365" v="0" actId="47"/>
        <pc:sldMkLst>
          <pc:docMk/>
          <pc:sldMk cId="3616692785" sldId="715"/>
        </pc:sldMkLst>
      </pc:sldChg>
      <pc:sldChg chg="del">
        <pc:chgData name="군만두 맛있다" userId="88f4dfb63950bb32" providerId="LiveId" clId="{144249B6-A001-4CCC-AF29-43D5EFA9B3B4}" dt="2023-08-02T13:35:46.365" v="0" actId="47"/>
        <pc:sldMkLst>
          <pc:docMk/>
          <pc:sldMk cId="1165056293" sldId="716"/>
        </pc:sldMkLst>
      </pc:sldChg>
      <pc:sldChg chg="del">
        <pc:chgData name="군만두 맛있다" userId="88f4dfb63950bb32" providerId="LiveId" clId="{144249B6-A001-4CCC-AF29-43D5EFA9B3B4}" dt="2023-08-02T13:35:46.365" v="0" actId="47"/>
        <pc:sldMkLst>
          <pc:docMk/>
          <pc:sldMk cId="645059774" sldId="717"/>
        </pc:sldMkLst>
      </pc:sldChg>
      <pc:sldChg chg="del">
        <pc:chgData name="군만두 맛있다" userId="88f4dfb63950bb32" providerId="LiveId" clId="{144249B6-A001-4CCC-AF29-43D5EFA9B3B4}" dt="2023-08-02T13:35:46.365" v="0" actId="47"/>
        <pc:sldMkLst>
          <pc:docMk/>
          <pc:sldMk cId="2810146433" sldId="718"/>
        </pc:sldMkLst>
      </pc:sldChg>
      <pc:sldChg chg="del">
        <pc:chgData name="군만두 맛있다" userId="88f4dfb63950bb32" providerId="LiveId" clId="{144249B6-A001-4CCC-AF29-43D5EFA9B3B4}" dt="2023-08-02T13:35:46.365" v="0" actId="47"/>
        <pc:sldMkLst>
          <pc:docMk/>
          <pc:sldMk cId="1310257805" sldId="719"/>
        </pc:sldMkLst>
      </pc:sldChg>
      <pc:sldChg chg="del">
        <pc:chgData name="군만두 맛있다" userId="88f4dfb63950bb32" providerId="LiveId" clId="{144249B6-A001-4CCC-AF29-43D5EFA9B3B4}" dt="2023-08-02T13:35:46.365" v="0" actId="47"/>
        <pc:sldMkLst>
          <pc:docMk/>
          <pc:sldMk cId="4211170917" sldId="720"/>
        </pc:sldMkLst>
      </pc:sldChg>
      <pc:sldChg chg="del">
        <pc:chgData name="군만두 맛있다" userId="88f4dfb63950bb32" providerId="LiveId" clId="{144249B6-A001-4CCC-AF29-43D5EFA9B3B4}" dt="2023-08-02T13:35:46.365" v="0" actId="47"/>
        <pc:sldMkLst>
          <pc:docMk/>
          <pc:sldMk cId="966986296" sldId="721"/>
        </pc:sldMkLst>
      </pc:sldChg>
      <pc:sldChg chg="del">
        <pc:chgData name="군만두 맛있다" userId="88f4dfb63950bb32" providerId="LiveId" clId="{144249B6-A001-4CCC-AF29-43D5EFA9B3B4}" dt="2023-08-02T13:35:46.365" v="0" actId="47"/>
        <pc:sldMkLst>
          <pc:docMk/>
          <pc:sldMk cId="4061727378" sldId="722"/>
        </pc:sldMkLst>
      </pc:sldChg>
      <pc:sldChg chg="del">
        <pc:chgData name="군만두 맛있다" userId="88f4dfb63950bb32" providerId="LiveId" clId="{144249B6-A001-4CCC-AF29-43D5EFA9B3B4}" dt="2023-08-02T13:35:46.365" v="0" actId="47"/>
        <pc:sldMkLst>
          <pc:docMk/>
          <pc:sldMk cId="1077408411" sldId="723"/>
        </pc:sldMkLst>
      </pc:sldChg>
      <pc:sldChg chg="del">
        <pc:chgData name="군만두 맛있다" userId="88f4dfb63950bb32" providerId="LiveId" clId="{144249B6-A001-4CCC-AF29-43D5EFA9B3B4}" dt="2023-08-02T13:35:46.365" v="0" actId="47"/>
        <pc:sldMkLst>
          <pc:docMk/>
          <pc:sldMk cId="4219169298" sldId="724"/>
        </pc:sldMkLst>
      </pc:sldChg>
      <pc:sldChg chg="del">
        <pc:chgData name="군만두 맛있다" userId="88f4dfb63950bb32" providerId="LiveId" clId="{144249B6-A001-4CCC-AF29-43D5EFA9B3B4}" dt="2023-08-02T13:35:46.365" v="0" actId="47"/>
        <pc:sldMkLst>
          <pc:docMk/>
          <pc:sldMk cId="1548962290" sldId="725"/>
        </pc:sldMkLst>
      </pc:sldChg>
      <pc:sldChg chg="del">
        <pc:chgData name="군만두 맛있다" userId="88f4dfb63950bb32" providerId="LiveId" clId="{144249B6-A001-4CCC-AF29-43D5EFA9B3B4}" dt="2023-08-02T13:35:46.365" v="0" actId="47"/>
        <pc:sldMkLst>
          <pc:docMk/>
          <pc:sldMk cId="2593648072" sldId="726"/>
        </pc:sldMkLst>
      </pc:sldChg>
      <pc:sldChg chg="del">
        <pc:chgData name="군만두 맛있다" userId="88f4dfb63950bb32" providerId="LiveId" clId="{144249B6-A001-4CCC-AF29-43D5EFA9B3B4}" dt="2023-08-02T13:35:46.365" v="0" actId="47"/>
        <pc:sldMkLst>
          <pc:docMk/>
          <pc:sldMk cId="2733600538" sldId="727"/>
        </pc:sldMkLst>
      </pc:sldChg>
      <pc:sldChg chg="del">
        <pc:chgData name="군만두 맛있다" userId="88f4dfb63950bb32" providerId="LiveId" clId="{144249B6-A001-4CCC-AF29-43D5EFA9B3B4}" dt="2023-08-02T13:35:46.365" v="0" actId="47"/>
        <pc:sldMkLst>
          <pc:docMk/>
          <pc:sldMk cId="3883245854" sldId="728"/>
        </pc:sldMkLst>
      </pc:sldChg>
      <pc:sldChg chg="del">
        <pc:chgData name="군만두 맛있다" userId="88f4dfb63950bb32" providerId="LiveId" clId="{144249B6-A001-4CCC-AF29-43D5EFA9B3B4}" dt="2023-08-02T13:35:46.365" v="0" actId="47"/>
        <pc:sldMkLst>
          <pc:docMk/>
          <pc:sldMk cId="3928148555" sldId="729"/>
        </pc:sldMkLst>
      </pc:sldChg>
      <pc:sldChg chg="del">
        <pc:chgData name="군만두 맛있다" userId="88f4dfb63950bb32" providerId="LiveId" clId="{144249B6-A001-4CCC-AF29-43D5EFA9B3B4}" dt="2023-08-02T13:35:46.365" v="0" actId="47"/>
        <pc:sldMkLst>
          <pc:docMk/>
          <pc:sldMk cId="1260784146" sldId="730"/>
        </pc:sldMkLst>
      </pc:sldChg>
      <pc:sldChg chg="del">
        <pc:chgData name="군만두 맛있다" userId="88f4dfb63950bb32" providerId="LiveId" clId="{144249B6-A001-4CCC-AF29-43D5EFA9B3B4}" dt="2023-08-02T13:35:46.365" v="0" actId="47"/>
        <pc:sldMkLst>
          <pc:docMk/>
          <pc:sldMk cId="2980145633" sldId="731"/>
        </pc:sldMkLst>
      </pc:sldChg>
      <pc:sldChg chg="del">
        <pc:chgData name="군만두 맛있다" userId="88f4dfb63950bb32" providerId="LiveId" clId="{144249B6-A001-4CCC-AF29-43D5EFA9B3B4}" dt="2023-08-02T13:35:46.365" v="0" actId="47"/>
        <pc:sldMkLst>
          <pc:docMk/>
          <pc:sldMk cId="2490692624" sldId="732"/>
        </pc:sldMkLst>
      </pc:sldChg>
      <pc:sldChg chg="del">
        <pc:chgData name="군만두 맛있다" userId="88f4dfb63950bb32" providerId="LiveId" clId="{144249B6-A001-4CCC-AF29-43D5EFA9B3B4}" dt="2023-08-02T13:35:46.365" v="0" actId="47"/>
        <pc:sldMkLst>
          <pc:docMk/>
          <pc:sldMk cId="286899204" sldId="733"/>
        </pc:sldMkLst>
      </pc:sldChg>
      <pc:sldChg chg="del">
        <pc:chgData name="군만두 맛있다" userId="88f4dfb63950bb32" providerId="LiveId" clId="{144249B6-A001-4CCC-AF29-43D5EFA9B3B4}" dt="2023-08-02T13:35:46.365" v="0" actId="47"/>
        <pc:sldMkLst>
          <pc:docMk/>
          <pc:sldMk cId="1409832494" sldId="734"/>
        </pc:sldMkLst>
      </pc:sldChg>
      <pc:sldChg chg="del">
        <pc:chgData name="군만두 맛있다" userId="88f4dfb63950bb32" providerId="LiveId" clId="{144249B6-A001-4CCC-AF29-43D5EFA9B3B4}" dt="2023-08-02T13:35:46.365" v="0" actId="47"/>
        <pc:sldMkLst>
          <pc:docMk/>
          <pc:sldMk cId="519261589" sldId="735"/>
        </pc:sldMkLst>
      </pc:sldChg>
      <pc:sldChg chg="del">
        <pc:chgData name="군만두 맛있다" userId="88f4dfb63950bb32" providerId="LiveId" clId="{144249B6-A001-4CCC-AF29-43D5EFA9B3B4}" dt="2023-08-02T13:35:46.365" v="0" actId="47"/>
        <pc:sldMkLst>
          <pc:docMk/>
          <pc:sldMk cId="2196344635" sldId="736"/>
        </pc:sldMkLst>
      </pc:sldChg>
      <pc:sldChg chg="del">
        <pc:chgData name="군만두 맛있다" userId="88f4dfb63950bb32" providerId="LiveId" clId="{144249B6-A001-4CCC-AF29-43D5EFA9B3B4}" dt="2023-08-02T13:35:46.365" v="0" actId="47"/>
        <pc:sldMkLst>
          <pc:docMk/>
          <pc:sldMk cId="3932665706" sldId="737"/>
        </pc:sldMkLst>
      </pc:sldChg>
      <pc:sldChg chg="del">
        <pc:chgData name="군만두 맛있다" userId="88f4dfb63950bb32" providerId="LiveId" clId="{144249B6-A001-4CCC-AF29-43D5EFA9B3B4}" dt="2023-08-02T13:35:46.365" v="0" actId="47"/>
        <pc:sldMkLst>
          <pc:docMk/>
          <pc:sldMk cId="3742365157" sldId="738"/>
        </pc:sldMkLst>
      </pc:sldChg>
      <pc:sldChg chg="del">
        <pc:chgData name="군만두 맛있다" userId="88f4dfb63950bb32" providerId="LiveId" clId="{144249B6-A001-4CCC-AF29-43D5EFA9B3B4}" dt="2023-08-02T13:35:46.365" v="0" actId="47"/>
        <pc:sldMkLst>
          <pc:docMk/>
          <pc:sldMk cId="3669229931" sldId="739"/>
        </pc:sldMkLst>
      </pc:sldChg>
      <pc:sldChg chg="del">
        <pc:chgData name="군만두 맛있다" userId="88f4dfb63950bb32" providerId="LiveId" clId="{144249B6-A001-4CCC-AF29-43D5EFA9B3B4}" dt="2023-08-02T13:35:46.365" v="0" actId="47"/>
        <pc:sldMkLst>
          <pc:docMk/>
          <pc:sldMk cId="2679925102" sldId="740"/>
        </pc:sldMkLst>
      </pc:sldChg>
      <pc:sldChg chg="del">
        <pc:chgData name="군만두 맛있다" userId="88f4dfb63950bb32" providerId="LiveId" clId="{144249B6-A001-4CCC-AF29-43D5EFA9B3B4}" dt="2023-08-02T13:35:46.365" v="0" actId="47"/>
        <pc:sldMkLst>
          <pc:docMk/>
          <pc:sldMk cId="1293532933" sldId="741"/>
        </pc:sldMkLst>
      </pc:sldChg>
      <pc:sldChg chg="del">
        <pc:chgData name="군만두 맛있다" userId="88f4dfb63950bb32" providerId="LiveId" clId="{144249B6-A001-4CCC-AF29-43D5EFA9B3B4}" dt="2023-08-02T13:35:46.365" v="0" actId="47"/>
        <pc:sldMkLst>
          <pc:docMk/>
          <pc:sldMk cId="3093187520" sldId="742"/>
        </pc:sldMkLst>
      </pc:sldChg>
      <pc:sldChg chg="del">
        <pc:chgData name="군만두 맛있다" userId="88f4dfb63950bb32" providerId="LiveId" clId="{144249B6-A001-4CCC-AF29-43D5EFA9B3B4}" dt="2023-08-02T13:35:46.365" v="0" actId="47"/>
        <pc:sldMkLst>
          <pc:docMk/>
          <pc:sldMk cId="970789103" sldId="743"/>
        </pc:sldMkLst>
      </pc:sldChg>
      <pc:sldChg chg="del">
        <pc:chgData name="군만두 맛있다" userId="88f4dfb63950bb32" providerId="LiveId" clId="{144249B6-A001-4CCC-AF29-43D5EFA9B3B4}" dt="2023-08-02T13:35:46.365" v="0" actId="47"/>
        <pc:sldMkLst>
          <pc:docMk/>
          <pc:sldMk cId="1659278779" sldId="744"/>
        </pc:sldMkLst>
      </pc:sldChg>
      <pc:sldChg chg="del">
        <pc:chgData name="군만두 맛있다" userId="88f4dfb63950bb32" providerId="LiveId" clId="{144249B6-A001-4CCC-AF29-43D5EFA9B3B4}" dt="2023-08-02T13:35:46.365" v="0" actId="47"/>
        <pc:sldMkLst>
          <pc:docMk/>
          <pc:sldMk cId="1605587421" sldId="745"/>
        </pc:sldMkLst>
      </pc:sldChg>
      <pc:sldChg chg="del">
        <pc:chgData name="군만두 맛있다" userId="88f4dfb63950bb32" providerId="LiveId" clId="{144249B6-A001-4CCC-AF29-43D5EFA9B3B4}" dt="2023-08-02T13:35:46.365" v="0" actId="47"/>
        <pc:sldMkLst>
          <pc:docMk/>
          <pc:sldMk cId="4288861117" sldId="746"/>
        </pc:sldMkLst>
      </pc:sldChg>
      <pc:sldChg chg="del">
        <pc:chgData name="군만두 맛있다" userId="88f4dfb63950bb32" providerId="LiveId" clId="{144249B6-A001-4CCC-AF29-43D5EFA9B3B4}" dt="2023-08-02T13:35:46.365" v="0" actId="47"/>
        <pc:sldMkLst>
          <pc:docMk/>
          <pc:sldMk cId="271178111" sldId="747"/>
        </pc:sldMkLst>
      </pc:sldChg>
      <pc:sldChg chg="del">
        <pc:chgData name="군만두 맛있다" userId="88f4dfb63950bb32" providerId="LiveId" clId="{144249B6-A001-4CCC-AF29-43D5EFA9B3B4}" dt="2023-08-02T13:35:46.365" v="0" actId="47"/>
        <pc:sldMkLst>
          <pc:docMk/>
          <pc:sldMk cId="3398125947" sldId="748"/>
        </pc:sldMkLst>
      </pc:sldChg>
      <pc:sldChg chg="del">
        <pc:chgData name="군만두 맛있다" userId="88f4dfb63950bb32" providerId="LiveId" clId="{144249B6-A001-4CCC-AF29-43D5EFA9B3B4}" dt="2023-08-02T13:35:46.365" v="0" actId="47"/>
        <pc:sldMkLst>
          <pc:docMk/>
          <pc:sldMk cId="1856139769" sldId="749"/>
        </pc:sldMkLst>
      </pc:sldChg>
      <pc:sldChg chg="del">
        <pc:chgData name="군만두 맛있다" userId="88f4dfb63950bb32" providerId="LiveId" clId="{144249B6-A001-4CCC-AF29-43D5EFA9B3B4}" dt="2023-08-02T13:35:46.365" v="0" actId="47"/>
        <pc:sldMkLst>
          <pc:docMk/>
          <pc:sldMk cId="1883854588" sldId="750"/>
        </pc:sldMkLst>
      </pc:sldChg>
      <pc:sldChg chg="del">
        <pc:chgData name="군만두 맛있다" userId="88f4dfb63950bb32" providerId="LiveId" clId="{144249B6-A001-4CCC-AF29-43D5EFA9B3B4}" dt="2023-08-02T13:35:46.365" v="0" actId="47"/>
        <pc:sldMkLst>
          <pc:docMk/>
          <pc:sldMk cId="2052942799" sldId="751"/>
        </pc:sldMkLst>
      </pc:sldChg>
      <pc:sldChg chg="del">
        <pc:chgData name="군만두 맛있다" userId="88f4dfb63950bb32" providerId="LiveId" clId="{144249B6-A001-4CCC-AF29-43D5EFA9B3B4}" dt="2023-08-02T13:35:46.365" v="0" actId="47"/>
        <pc:sldMkLst>
          <pc:docMk/>
          <pc:sldMk cId="1925987684" sldId="752"/>
        </pc:sldMkLst>
      </pc:sldChg>
      <pc:sldChg chg="del">
        <pc:chgData name="군만두 맛있다" userId="88f4dfb63950bb32" providerId="LiveId" clId="{144249B6-A001-4CCC-AF29-43D5EFA9B3B4}" dt="2023-08-02T13:35:46.365" v="0" actId="47"/>
        <pc:sldMkLst>
          <pc:docMk/>
          <pc:sldMk cId="33455960" sldId="753"/>
        </pc:sldMkLst>
      </pc:sldChg>
      <pc:sldChg chg="del">
        <pc:chgData name="군만두 맛있다" userId="88f4dfb63950bb32" providerId="LiveId" clId="{144249B6-A001-4CCC-AF29-43D5EFA9B3B4}" dt="2023-08-02T13:35:46.365" v="0" actId="47"/>
        <pc:sldMkLst>
          <pc:docMk/>
          <pc:sldMk cId="3244743012" sldId="754"/>
        </pc:sldMkLst>
      </pc:sldChg>
      <pc:sldChg chg="del">
        <pc:chgData name="군만두 맛있다" userId="88f4dfb63950bb32" providerId="LiveId" clId="{144249B6-A001-4CCC-AF29-43D5EFA9B3B4}" dt="2023-08-02T13:35:46.365" v="0" actId="47"/>
        <pc:sldMkLst>
          <pc:docMk/>
          <pc:sldMk cId="1052827399" sldId="755"/>
        </pc:sldMkLst>
      </pc:sldChg>
      <pc:sldChg chg="del">
        <pc:chgData name="군만두 맛있다" userId="88f4dfb63950bb32" providerId="LiveId" clId="{144249B6-A001-4CCC-AF29-43D5EFA9B3B4}" dt="2023-08-02T13:35:46.365" v="0" actId="47"/>
        <pc:sldMkLst>
          <pc:docMk/>
          <pc:sldMk cId="3392965771" sldId="756"/>
        </pc:sldMkLst>
      </pc:sldChg>
      <pc:sldChg chg="del">
        <pc:chgData name="군만두 맛있다" userId="88f4dfb63950bb32" providerId="LiveId" clId="{144249B6-A001-4CCC-AF29-43D5EFA9B3B4}" dt="2023-08-02T13:35:46.365" v="0" actId="47"/>
        <pc:sldMkLst>
          <pc:docMk/>
          <pc:sldMk cId="1314031826" sldId="757"/>
        </pc:sldMkLst>
      </pc:sldChg>
      <pc:sldChg chg="del">
        <pc:chgData name="군만두 맛있다" userId="88f4dfb63950bb32" providerId="LiveId" clId="{144249B6-A001-4CCC-AF29-43D5EFA9B3B4}" dt="2023-08-02T13:35:46.365" v="0" actId="47"/>
        <pc:sldMkLst>
          <pc:docMk/>
          <pc:sldMk cId="2206031484" sldId="758"/>
        </pc:sldMkLst>
      </pc:sldChg>
      <pc:sldChg chg="del">
        <pc:chgData name="군만두 맛있다" userId="88f4dfb63950bb32" providerId="LiveId" clId="{144249B6-A001-4CCC-AF29-43D5EFA9B3B4}" dt="2023-08-02T13:35:46.365" v="0" actId="47"/>
        <pc:sldMkLst>
          <pc:docMk/>
          <pc:sldMk cId="882170117" sldId="759"/>
        </pc:sldMkLst>
      </pc:sldChg>
      <pc:sldChg chg="del">
        <pc:chgData name="군만두 맛있다" userId="88f4dfb63950bb32" providerId="LiveId" clId="{144249B6-A001-4CCC-AF29-43D5EFA9B3B4}" dt="2023-08-02T13:35:46.365" v="0" actId="47"/>
        <pc:sldMkLst>
          <pc:docMk/>
          <pc:sldMk cId="2658895657" sldId="760"/>
        </pc:sldMkLst>
      </pc:sldChg>
      <pc:sldChg chg="del">
        <pc:chgData name="군만두 맛있다" userId="88f4dfb63950bb32" providerId="LiveId" clId="{144249B6-A001-4CCC-AF29-43D5EFA9B3B4}" dt="2023-08-02T13:35:46.365" v="0" actId="47"/>
        <pc:sldMkLst>
          <pc:docMk/>
          <pc:sldMk cId="1743897017" sldId="761"/>
        </pc:sldMkLst>
      </pc:sldChg>
      <pc:sldChg chg="del">
        <pc:chgData name="군만두 맛있다" userId="88f4dfb63950bb32" providerId="LiveId" clId="{144249B6-A001-4CCC-AF29-43D5EFA9B3B4}" dt="2023-08-02T13:35:46.365" v="0" actId="47"/>
        <pc:sldMkLst>
          <pc:docMk/>
          <pc:sldMk cId="3383296799" sldId="762"/>
        </pc:sldMkLst>
      </pc:sldChg>
      <pc:sldChg chg="del">
        <pc:chgData name="군만두 맛있다" userId="88f4dfb63950bb32" providerId="LiveId" clId="{144249B6-A001-4CCC-AF29-43D5EFA9B3B4}" dt="2023-08-02T13:35:46.365" v="0" actId="47"/>
        <pc:sldMkLst>
          <pc:docMk/>
          <pc:sldMk cId="3701308771" sldId="763"/>
        </pc:sldMkLst>
      </pc:sldChg>
      <pc:sldChg chg="del">
        <pc:chgData name="군만두 맛있다" userId="88f4dfb63950bb32" providerId="LiveId" clId="{144249B6-A001-4CCC-AF29-43D5EFA9B3B4}" dt="2023-08-02T13:35:46.365" v="0" actId="47"/>
        <pc:sldMkLst>
          <pc:docMk/>
          <pc:sldMk cId="4155017395" sldId="764"/>
        </pc:sldMkLst>
      </pc:sldChg>
      <pc:sldChg chg="del">
        <pc:chgData name="군만두 맛있다" userId="88f4dfb63950bb32" providerId="LiveId" clId="{144249B6-A001-4CCC-AF29-43D5EFA9B3B4}" dt="2023-08-02T13:35:46.365" v="0" actId="47"/>
        <pc:sldMkLst>
          <pc:docMk/>
          <pc:sldMk cId="2830722367" sldId="765"/>
        </pc:sldMkLst>
      </pc:sldChg>
      <pc:sldChg chg="del">
        <pc:chgData name="군만두 맛있다" userId="88f4dfb63950bb32" providerId="LiveId" clId="{144249B6-A001-4CCC-AF29-43D5EFA9B3B4}" dt="2023-08-02T13:35:46.365" v="0" actId="47"/>
        <pc:sldMkLst>
          <pc:docMk/>
          <pc:sldMk cId="2575722465" sldId="766"/>
        </pc:sldMkLst>
      </pc:sldChg>
      <pc:sldChg chg="del">
        <pc:chgData name="군만두 맛있다" userId="88f4dfb63950bb32" providerId="LiveId" clId="{144249B6-A001-4CCC-AF29-43D5EFA9B3B4}" dt="2023-08-02T13:35:46.365" v="0" actId="47"/>
        <pc:sldMkLst>
          <pc:docMk/>
          <pc:sldMk cId="1641228592" sldId="767"/>
        </pc:sldMkLst>
      </pc:sldChg>
      <pc:sldChg chg="del">
        <pc:chgData name="군만두 맛있다" userId="88f4dfb63950bb32" providerId="LiveId" clId="{144249B6-A001-4CCC-AF29-43D5EFA9B3B4}" dt="2023-08-02T13:35:46.365" v="0" actId="47"/>
        <pc:sldMkLst>
          <pc:docMk/>
          <pc:sldMk cId="1622917167" sldId="768"/>
        </pc:sldMkLst>
      </pc:sldChg>
      <pc:sldChg chg="del">
        <pc:chgData name="군만두 맛있다" userId="88f4dfb63950bb32" providerId="LiveId" clId="{144249B6-A001-4CCC-AF29-43D5EFA9B3B4}" dt="2023-08-02T13:35:46.365" v="0" actId="47"/>
        <pc:sldMkLst>
          <pc:docMk/>
          <pc:sldMk cId="2111441467" sldId="769"/>
        </pc:sldMkLst>
      </pc:sldChg>
      <pc:sldChg chg="del">
        <pc:chgData name="군만두 맛있다" userId="88f4dfb63950bb32" providerId="LiveId" clId="{144249B6-A001-4CCC-AF29-43D5EFA9B3B4}" dt="2023-08-02T13:35:46.365" v="0" actId="47"/>
        <pc:sldMkLst>
          <pc:docMk/>
          <pc:sldMk cId="979055085" sldId="770"/>
        </pc:sldMkLst>
      </pc:sldChg>
      <pc:sldChg chg="del">
        <pc:chgData name="군만두 맛있다" userId="88f4dfb63950bb32" providerId="LiveId" clId="{144249B6-A001-4CCC-AF29-43D5EFA9B3B4}" dt="2023-08-02T13:35:46.365" v="0" actId="47"/>
        <pc:sldMkLst>
          <pc:docMk/>
          <pc:sldMk cId="1903379949" sldId="771"/>
        </pc:sldMkLst>
      </pc:sldChg>
      <pc:sldChg chg="del">
        <pc:chgData name="군만두 맛있다" userId="88f4dfb63950bb32" providerId="LiveId" clId="{144249B6-A001-4CCC-AF29-43D5EFA9B3B4}" dt="2023-08-02T13:35:46.365" v="0" actId="47"/>
        <pc:sldMkLst>
          <pc:docMk/>
          <pc:sldMk cId="500978833" sldId="772"/>
        </pc:sldMkLst>
      </pc:sldChg>
      <pc:sldChg chg="del">
        <pc:chgData name="군만두 맛있다" userId="88f4dfb63950bb32" providerId="LiveId" clId="{144249B6-A001-4CCC-AF29-43D5EFA9B3B4}" dt="2023-08-02T13:35:46.365" v="0" actId="47"/>
        <pc:sldMkLst>
          <pc:docMk/>
          <pc:sldMk cId="1719966590" sldId="773"/>
        </pc:sldMkLst>
      </pc:sldChg>
      <pc:sldChg chg="del">
        <pc:chgData name="군만두 맛있다" userId="88f4dfb63950bb32" providerId="LiveId" clId="{144249B6-A001-4CCC-AF29-43D5EFA9B3B4}" dt="2023-08-02T13:35:46.365" v="0" actId="47"/>
        <pc:sldMkLst>
          <pc:docMk/>
          <pc:sldMk cId="1818818860" sldId="774"/>
        </pc:sldMkLst>
      </pc:sldChg>
      <pc:sldChg chg="del">
        <pc:chgData name="군만두 맛있다" userId="88f4dfb63950bb32" providerId="LiveId" clId="{144249B6-A001-4CCC-AF29-43D5EFA9B3B4}" dt="2023-08-02T13:35:46.365" v="0" actId="47"/>
        <pc:sldMkLst>
          <pc:docMk/>
          <pc:sldMk cId="943058578" sldId="775"/>
        </pc:sldMkLst>
      </pc:sldChg>
      <pc:sldChg chg="del">
        <pc:chgData name="군만두 맛있다" userId="88f4dfb63950bb32" providerId="LiveId" clId="{144249B6-A001-4CCC-AF29-43D5EFA9B3B4}" dt="2023-08-02T13:35:46.365" v="0" actId="47"/>
        <pc:sldMkLst>
          <pc:docMk/>
          <pc:sldMk cId="1652561367" sldId="776"/>
        </pc:sldMkLst>
      </pc:sldChg>
      <pc:sldChg chg="del">
        <pc:chgData name="군만두 맛있다" userId="88f4dfb63950bb32" providerId="LiveId" clId="{144249B6-A001-4CCC-AF29-43D5EFA9B3B4}" dt="2023-08-02T13:35:46.365" v="0" actId="47"/>
        <pc:sldMkLst>
          <pc:docMk/>
          <pc:sldMk cId="2244503175" sldId="777"/>
        </pc:sldMkLst>
      </pc:sldChg>
      <pc:sldChg chg="del">
        <pc:chgData name="군만두 맛있다" userId="88f4dfb63950bb32" providerId="LiveId" clId="{144249B6-A001-4CCC-AF29-43D5EFA9B3B4}" dt="2023-08-02T13:35:46.365" v="0" actId="47"/>
        <pc:sldMkLst>
          <pc:docMk/>
          <pc:sldMk cId="2520694881" sldId="778"/>
        </pc:sldMkLst>
      </pc:sldChg>
      <pc:sldChg chg="del">
        <pc:chgData name="군만두 맛있다" userId="88f4dfb63950bb32" providerId="LiveId" clId="{144249B6-A001-4CCC-AF29-43D5EFA9B3B4}" dt="2023-08-02T13:35:46.365" v="0" actId="47"/>
        <pc:sldMkLst>
          <pc:docMk/>
          <pc:sldMk cId="3804107923" sldId="779"/>
        </pc:sldMkLst>
      </pc:sldChg>
      <pc:sldChg chg="del">
        <pc:chgData name="군만두 맛있다" userId="88f4dfb63950bb32" providerId="LiveId" clId="{144249B6-A001-4CCC-AF29-43D5EFA9B3B4}" dt="2023-08-02T13:35:46.365" v="0" actId="47"/>
        <pc:sldMkLst>
          <pc:docMk/>
          <pc:sldMk cId="782654319" sldId="780"/>
        </pc:sldMkLst>
      </pc:sldChg>
      <pc:sldChg chg="del">
        <pc:chgData name="군만두 맛있다" userId="88f4dfb63950bb32" providerId="LiveId" clId="{144249B6-A001-4CCC-AF29-43D5EFA9B3B4}" dt="2023-08-02T13:35:46.365" v="0" actId="47"/>
        <pc:sldMkLst>
          <pc:docMk/>
          <pc:sldMk cId="3776548509" sldId="781"/>
        </pc:sldMkLst>
      </pc:sldChg>
      <pc:sldChg chg="del">
        <pc:chgData name="군만두 맛있다" userId="88f4dfb63950bb32" providerId="LiveId" clId="{144249B6-A001-4CCC-AF29-43D5EFA9B3B4}" dt="2023-08-02T13:35:46.365" v="0" actId="47"/>
        <pc:sldMkLst>
          <pc:docMk/>
          <pc:sldMk cId="3852579938" sldId="782"/>
        </pc:sldMkLst>
      </pc:sldChg>
      <pc:sldChg chg="del">
        <pc:chgData name="군만두 맛있다" userId="88f4dfb63950bb32" providerId="LiveId" clId="{144249B6-A001-4CCC-AF29-43D5EFA9B3B4}" dt="2023-08-02T13:35:46.365" v="0" actId="47"/>
        <pc:sldMkLst>
          <pc:docMk/>
          <pc:sldMk cId="3338699534" sldId="783"/>
        </pc:sldMkLst>
      </pc:sldChg>
      <pc:sldChg chg="del">
        <pc:chgData name="군만두 맛있다" userId="88f4dfb63950bb32" providerId="LiveId" clId="{144249B6-A001-4CCC-AF29-43D5EFA9B3B4}" dt="2023-08-02T13:35:46.365" v="0" actId="47"/>
        <pc:sldMkLst>
          <pc:docMk/>
          <pc:sldMk cId="1278136396" sldId="784"/>
        </pc:sldMkLst>
      </pc:sldChg>
      <pc:sldChg chg="del">
        <pc:chgData name="군만두 맛있다" userId="88f4dfb63950bb32" providerId="LiveId" clId="{144249B6-A001-4CCC-AF29-43D5EFA9B3B4}" dt="2023-08-02T13:35:46.365" v="0" actId="47"/>
        <pc:sldMkLst>
          <pc:docMk/>
          <pc:sldMk cId="1075656421" sldId="785"/>
        </pc:sldMkLst>
      </pc:sldChg>
      <pc:sldChg chg="del">
        <pc:chgData name="군만두 맛있다" userId="88f4dfb63950bb32" providerId="LiveId" clId="{144249B6-A001-4CCC-AF29-43D5EFA9B3B4}" dt="2023-08-02T13:35:46.365" v="0" actId="47"/>
        <pc:sldMkLst>
          <pc:docMk/>
          <pc:sldMk cId="1377968165" sldId="786"/>
        </pc:sldMkLst>
      </pc:sldChg>
      <pc:sldChg chg="del">
        <pc:chgData name="군만두 맛있다" userId="88f4dfb63950bb32" providerId="LiveId" clId="{144249B6-A001-4CCC-AF29-43D5EFA9B3B4}" dt="2023-08-02T13:35:46.365" v="0" actId="47"/>
        <pc:sldMkLst>
          <pc:docMk/>
          <pc:sldMk cId="3273430853" sldId="787"/>
        </pc:sldMkLst>
      </pc:sldChg>
      <pc:sldChg chg="del">
        <pc:chgData name="군만두 맛있다" userId="88f4dfb63950bb32" providerId="LiveId" clId="{144249B6-A001-4CCC-AF29-43D5EFA9B3B4}" dt="2023-08-02T13:35:46.365" v="0" actId="47"/>
        <pc:sldMkLst>
          <pc:docMk/>
          <pc:sldMk cId="2346905591" sldId="788"/>
        </pc:sldMkLst>
      </pc:sldChg>
      <pc:sldChg chg="del">
        <pc:chgData name="군만두 맛있다" userId="88f4dfb63950bb32" providerId="LiveId" clId="{144249B6-A001-4CCC-AF29-43D5EFA9B3B4}" dt="2023-08-02T13:35:46.365" v="0" actId="47"/>
        <pc:sldMkLst>
          <pc:docMk/>
          <pc:sldMk cId="3031343356" sldId="789"/>
        </pc:sldMkLst>
      </pc:sldChg>
      <pc:sldChg chg="del">
        <pc:chgData name="군만두 맛있다" userId="88f4dfb63950bb32" providerId="LiveId" clId="{144249B6-A001-4CCC-AF29-43D5EFA9B3B4}" dt="2023-08-02T13:35:46.365" v="0" actId="47"/>
        <pc:sldMkLst>
          <pc:docMk/>
          <pc:sldMk cId="2659442134" sldId="790"/>
        </pc:sldMkLst>
      </pc:sldChg>
      <pc:sldChg chg="del">
        <pc:chgData name="군만두 맛있다" userId="88f4dfb63950bb32" providerId="LiveId" clId="{144249B6-A001-4CCC-AF29-43D5EFA9B3B4}" dt="2023-08-02T13:35:46.365" v="0" actId="47"/>
        <pc:sldMkLst>
          <pc:docMk/>
          <pc:sldMk cId="495988430" sldId="791"/>
        </pc:sldMkLst>
      </pc:sldChg>
      <pc:sldChg chg="del">
        <pc:chgData name="군만두 맛있다" userId="88f4dfb63950bb32" providerId="LiveId" clId="{144249B6-A001-4CCC-AF29-43D5EFA9B3B4}" dt="2023-08-02T13:35:46.365" v="0" actId="47"/>
        <pc:sldMkLst>
          <pc:docMk/>
          <pc:sldMk cId="1964965024" sldId="792"/>
        </pc:sldMkLst>
      </pc:sldChg>
      <pc:sldChg chg="del">
        <pc:chgData name="군만두 맛있다" userId="88f4dfb63950bb32" providerId="LiveId" clId="{144249B6-A001-4CCC-AF29-43D5EFA9B3B4}" dt="2023-08-02T13:35:46.365" v="0" actId="47"/>
        <pc:sldMkLst>
          <pc:docMk/>
          <pc:sldMk cId="4121453782" sldId="793"/>
        </pc:sldMkLst>
      </pc:sldChg>
      <pc:sldChg chg="del">
        <pc:chgData name="군만두 맛있다" userId="88f4dfb63950bb32" providerId="LiveId" clId="{144249B6-A001-4CCC-AF29-43D5EFA9B3B4}" dt="2023-08-02T13:35:46.365" v="0" actId="47"/>
        <pc:sldMkLst>
          <pc:docMk/>
          <pc:sldMk cId="4037827107" sldId="794"/>
        </pc:sldMkLst>
      </pc:sldChg>
      <pc:sldChg chg="del">
        <pc:chgData name="군만두 맛있다" userId="88f4dfb63950bb32" providerId="LiveId" clId="{144249B6-A001-4CCC-AF29-43D5EFA9B3B4}" dt="2023-08-02T13:35:46.365" v="0" actId="47"/>
        <pc:sldMkLst>
          <pc:docMk/>
          <pc:sldMk cId="2752122176" sldId="795"/>
        </pc:sldMkLst>
      </pc:sldChg>
      <pc:sldChg chg="del">
        <pc:chgData name="군만두 맛있다" userId="88f4dfb63950bb32" providerId="LiveId" clId="{144249B6-A001-4CCC-AF29-43D5EFA9B3B4}" dt="2023-08-02T13:35:46.365" v="0" actId="47"/>
        <pc:sldMkLst>
          <pc:docMk/>
          <pc:sldMk cId="1426917396" sldId="796"/>
        </pc:sldMkLst>
      </pc:sldChg>
      <pc:sldChg chg="del">
        <pc:chgData name="군만두 맛있다" userId="88f4dfb63950bb32" providerId="LiveId" clId="{144249B6-A001-4CCC-AF29-43D5EFA9B3B4}" dt="2023-08-02T13:35:46.365" v="0" actId="47"/>
        <pc:sldMkLst>
          <pc:docMk/>
          <pc:sldMk cId="3456011870" sldId="797"/>
        </pc:sldMkLst>
      </pc:sldChg>
      <pc:sldChg chg="del">
        <pc:chgData name="군만두 맛있다" userId="88f4dfb63950bb32" providerId="LiveId" clId="{144249B6-A001-4CCC-AF29-43D5EFA9B3B4}" dt="2023-08-02T13:35:46.365" v="0" actId="47"/>
        <pc:sldMkLst>
          <pc:docMk/>
          <pc:sldMk cId="2696309368" sldId="798"/>
        </pc:sldMkLst>
      </pc:sldChg>
      <pc:sldChg chg="del">
        <pc:chgData name="군만두 맛있다" userId="88f4dfb63950bb32" providerId="LiveId" clId="{144249B6-A001-4CCC-AF29-43D5EFA9B3B4}" dt="2023-08-02T13:35:46.365" v="0" actId="47"/>
        <pc:sldMkLst>
          <pc:docMk/>
          <pc:sldMk cId="1053942965" sldId="799"/>
        </pc:sldMkLst>
      </pc:sldChg>
      <pc:sldChg chg="del">
        <pc:chgData name="군만두 맛있다" userId="88f4dfb63950bb32" providerId="LiveId" clId="{144249B6-A001-4CCC-AF29-43D5EFA9B3B4}" dt="2023-08-02T13:35:46.365" v="0" actId="47"/>
        <pc:sldMkLst>
          <pc:docMk/>
          <pc:sldMk cId="2028127731" sldId="800"/>
        </pc:sldMkLst>
      </pc:sldChg>
      <pc:sldChg chg="del">
        <pc:chgData name="군만두 맛있다" userId="88f4dfb63950bb32" providerId="LiveId" clId="{144249B6-A001-4CCC-AF29-43D5EFA9B3B4}" dt="2023-08-02T13:35:46.365" v="0" actId="47"/>
        <pc:sldMkLst>
          <pc:docMk/>
          <pc:sldMk cId="656161739" sldId="801"/>
        </pc:sldMkLst>
      </pc:sldChg>
      <pc:sldChg chg="del">
        <pc:chgData name="군만두 맛있다" userId="88f4dfb63950bb32" providerId="LiveId" clId="{144249B6-A001-4CCC-AF29-43D5EFA9B3B4}" dt="2023-08-02T13:35:46.365" v="0" actId="47"/>
        <pc:sldMkLst>
          <pc:docMk/>
          <pc:sldMk cId="2118172083" sldId="802"/>
        </pc:sldMkLst>
      </pc:sldChg>
      <pc:sldChg chg="del">
        <pc:chgData name="군만두 맛있다" userId="88f4dfb63950bb32" providerId="LiveId" clId="{144249B6-A001-4CCC-AF29-43D5EFA9B3B4}" dt="2023-08-02T13:35:46.365" v="0" actId="47"/>
        <pc:sldMkLst>
          <pc:docMk/>
          <pc:sldMk cId="2811421047" sldId="803"/>
        </pc:sldMkLst>
      </pc:sldChg>
      <pc:sldChg chg="del">
        <pc:chgData name="군만두 맛있다" userId="88f4dfb63950bb32" providerId="LiveId" clId="{144249B6-A001-4CCC-AF29-43D5EFA9B3B4}" dt="2023-08-02T13:35:46.365" v="0" actId="47"/>
        <pc:sldMkLst>
          <pc:docMk/>
          <pc:sldMk cId="49432578" sldId="804"/>
        </pc:sldMkLst>
      </pc:sldChg>
      <pc:sldChg chg="del">
        <pc:chgData name="군만두 맛있다" userId="88f4dfb63950bb32" providerId="LiveId" clId="{144249B6-A001-4CCC-AF29-43D5EFA9B3B4}" dt="2023-08-02T13:35:46.365" v="0" actId="47"/>
        <pc:sldMkLst>
          <pc:docMk/>
          <pc:sldMk cId="115734834" sldId="805"/>
        </pc:sldMkLst>
      </pc:sldChg>
      <pc:sldChg chg="del">
        <pc:chgData name="군만두 맛있다" userId="88f4dfb63950bb32" providerId="LiveId" clId="{144249B6-A001-4CCC-AF29-43D5EFA9B3B4}" dt="2023-08-02T13:35:46.365" v="0" actId="47"/>
        <pc:sldMkLst>
          <pc:docMk/>
          <pc:sldMk cId="265088648" sldId="806"/>
        </pc:sldMkLst>
      </pc:sldChg>
      <pc:sldChg chg="del">
        <pc:chgData name="군만두 맛있다" userId="88f4dfb63950bb32" providerId="LiveId" clId="{144249B6-A001-4CCC-AF29-43D5EFA9B3B4}" dt="2023-08-02T13:35:46.365" v="0" actId="47"/>
        <pc:sldMkLst>
          <pc:docMk/>
          <pc:sldMk cId="1095137661" sldId="807"/>
        </pc:sldMkLst>
      </pc:sldChg>
      <pc:sldChg chg="del">
        <pc:chgData name="군만두 맛있다" userId="88f4dfb63950bb32" providerId="LiveId" clId="{144249B6-A001-4CCC-AF29-43D5EFA9B3B4}" dt="2023-08-02T13:35:46.365" v="0" actId="47"/>
        <pc:sldMkLst>
          <pc:docMk/>
          <pc:sldMk cId="1559729439" sldId="808"/>
        </pc:sldMkLst>
      </pc:sldChg>
      <pc:sldChg chg="del">
        <pc:chgData name="군만두 맛있다" userId="88f4dfb63950bb32" providerId="LiveId" clId="{144249B6-A001-4CCC-AF29-43D5EFA9B3B4}" dt="2023-08-02T13:35:46.365" v="0" actId="47"/>
        <pc:sldMkLst>
          <pc:docMk/>
          <pc:sldMk cId="4198463915" sldId="809"/>
        </pc:sldMkLst>
      </pc:sldChg>
      <pc:sldChg chg="del">
        <pc:chgData name="군만두 맛있다" userId="88f4dfb63950bb32" providerId="LiveId" clId="{144249B6-A001-4CCC-AF29-43D5EFA9B3B4}" dt="2023-08-02T13:35:46.365" v="0" actId="47"/>
        <pc:sldMkLst>
          <pc:docMk/>
          <pc:sldMk cId="4257504307" sldId="810"/>
        </pc:sldMkLst>
      </pc:sldChg>
      <pc:sldChg chg="del">
        <pc:chgData name="군만두 맛있다" userId="88f4dfb63950bb32" providerId="LiveId" clId="{144249B6-A001-4CCC-AF29-43D5EFA9B3B4}" dt="2023-08-02T13:35:46.365" v="0" actId="47"/>
        <pc:sldMkLst>
          <pc:docMk/>
          <pc:sldMk cId="3059939721" sldId="811"/>
        </pc:sldMkLst>
      </pc:sldChg>
      <pc:sldChg chg="del">
        <pc:chgData name="군만두 맛있다" userId="88f4dfb63950bb32" providerId="LiveId" clId="{144249B6-A001-4CCC-AF29-43D5EFA9B3B4}" dt="2023-08-02T13:35:46.365" v="0" actId="47"/>
        <pc:sldMkLst>
          <pc:docMk/>
          <pc:sldMk cId="687534427" sldId="812"/>
        </pc:sldMkLst>
      </pc:sldChg>
      <pc:sldChg chg="del">
        <pc:chgData name="군만두 맛있다" userId="88f4dfb63950bb32" providerId="LiveId" clId="{144249B6-A001-4CCC-AF29-43D5EFA9B3B4}" dt="2023-08-02T13:35:46.365" v="0" actId="47"/>
        <pc:sldMkLst>
          <pc:docMk/>
          <pc:sldMk cId="2797060088" sldId="813"/>
        </pc:sldMkLst>
      </pc:sldChg>
      <pc:sldChg chg="del">
        <pc:chgData name="군만두 맛있다" userId="88f4dfb63950bb32" providerId="LiveId" clId="{144249B6-A001-4CCC-AF29-43D5EFA9B3B4}" dt="2023-08-02T13:35:46.365" v="0" actId="47"/>
        <pc:sldMkLst>
          <pc:docMk/>
          <pc:sldMk cId="1614911739" sldId="814"/>
        </pc:sldMkLst>
      </pc:sldChg>
      <pc:sldChg chg="del">
        <pc:chgData name="군만두 맛있다" userId="88f4dfb63950bb32" providerId="LiveId" clId="{144249B6-A001-4CCC-AF29-43D5EFA9B3B4}" dt="2023-08-02T13:35:46.365" v="0" actId="47"/>
        <pc:sldMkLst>
          <pc:docMk/>
          <pc:sldMk cId="3991256407" sldId="815"/>
        </pc:sldMkLst>
      </pc:sldChg>
      <pc:sldChg chg="del">
        <pc:chgData name="군만두 맛있다" userId="88f4dfb63950bb32" providerId="LiveId" clId="{144249B6-A001-4CCC-AF29-43D5EFA9B3B4}" dt="2023-08-02T13:35:46.365" v="0" actId="47"/>
        <pc:sldMkLst>
          <pc:docMk/>
          <pc:sldMk cId="3162264815" sldId="816"/>
        </pc:sldMkLst>
      </pc:sldChg>
      <pc:sldChg chg="del">
        <pc:chgData name="군만두 맛있다" userId="88f4dfb63950bb32" providerId="LiveId" clId="{144249B6-A001-4CCC-AF29-43D5EFA9B3B4}" dt="2023-08-02T13:35:46.365" v="0" actId="47"/>
        <pc:sldMkLst>
          <pc:docMk/>
          <pc:sldMk cId="2222386135" sldId="817"/>
        </pc:sldMkLst>
      </pc:sldChg>
      <pc:sldChg chg="del">
        <pc:chgData name="군만두 맛있다" userId="88f4dfb63950bb32" providerId="LiveId" clId="{144249B6-A001-4CCC-AF29-43D5EFA9B3B4}" dt="2023-08-02T13:35:46.365" v="0" actId="47"/>
        <pc:sldMkLst>
          <pc:docMk/>
          <pc:sldMk cId="4244215755" sldId="818"/>
        </pc:sldMkLst>
      </pc:sldChg>
      <pc:sldChg chg="del">
        <pc:chgData name="군만두 맛있다" userId="88f4dfb63950bb32" providerId="LiveId" clId="{144249B6-A001-4CCC-AF29-43D5EFA9B3B4}" dt="2023-08-02T13:35:46.365" v="0" actId="47"/>
        <pc:sldMkLst>
          <pc:docMk/>
          <pc:sldMk cId="3188899245" sldId="819"/>
        </pc:sldMkLst>
      </pc:sldChg>
      <pc:sldChg chg="del">
        <pc:chgData name="군만두 맛있다" userId="88f4dfb63950bb32" providerId="LiveId" clId="{144249B6-A001-4CCC-AF29-43D5EFA9B3B4}" dt="2023-08-02T13:35:46.365" v="0" actId="47"/>
        <pc:sldMkLst>
          <pc:docMk/>
          <pc:sldMk cId="1987168308" sldId="820"/>
        </pc:sldMkLst>
      </pc:sldChg>
      <pc:sldChg chg="del">
        <pc:chgData name="군만두 맛있다" userId="88f4dfb63950bb32" providerId="LiveId" clId="{144249B6-A001-4CCC-AF29-43D5EFA9B3B4}" dt="2023-08-02T13:35:46.365" v="0" actId="47"/>
        <pc:sldMkLst>
          <pc:docMk/>
          <pc:sldMk cId="777079250" sldId="821"/>
        </pc:sldMkLst>
      </pc:sldChg>
      <pc:sldChg chg="del">
        <pc:chgData name="군만두 맛있다" userId="88f4dfb63950bb32" providerId="LiveId" clId="{144249B6-A001-4CCC-AF29-43D5EFA9B3B4}" dt="2023-08-02T13:35:46.365" v="0" actId="47"/>
        <pc:sldMkLst>
          <pc:docMk/>
          <pc:sldMk cId="1546146417" sldId="822"/>
        </pc:sldMkLst>
      </pc:sldChg>
      <pc:sldChg chg="del">
        <pc:chgData name="군만두 맛있다" userId="88f4dfb63950bb32" providerId="LiveId" clId="{144249B6-A001-4CCC-AF29-43D5EFA9B3B4}" dt="2023-08-02T13:35:46.365" v="0" actId="47"/>
        <pc:sldMkLst>
          <pc:docMk/>
          <pc:sldMk cId="1199325527" sldId="823"/>
        </pc:sldMkLst>
      </pc:sldChg>
      <pc:sldChg chg="del">
        <pc:chgData name="군만두 맛있다" userId="88f4dfb63950bb32" providerId="LiveId" clId="{144249B6-A001-4CCC-AF29-43D5EFA9B3B4}" dt="2023-08-02T13:35:46.365" v="0" actId="47"/>
        <pc:sldMkLst>
          <pc:docMk/>
          <pc:sldMk cId="3633411204" sldId="824"/>
        </pc:sldMkLst>
      </pc:sldChg>
      <pc:sldChg chg="del">
        <pc:chgData name="군만두 맛있다" userId="88f4dfb63950bb32" providerId="LiveId" clId="{144249B6-A001-4CCC-AF29-43D5EFA9B3B4}" dt="2023-08-02T13:35:46.365" v="0" actId="47"/>
        <pc:sldMkLst>
          <pc:docMk/>
          <pc:sldMk cId="2253585221" sldId="825"/>
        </pc:sldMkLst>
      </pc:sldChg>
      <pc:sldChg chg="del">
        <pc:chgData name="군만두 맛있다" userId="88f4dfb63950bb32" providerId="LiveId" clId="{144249B6-A001-4CCC-AF29-43D5EFA9B3B4}" dt="2023-08-02T13:35:46.365" v="0" actId="47"/>
        <pc:sldMkLst>
          <pc:docMk/>
          <pc:sldMk cId="2562334573" sldId="826"/>
        </pc:sldMkLst>
      </pc:sldChg>
      <pc:sldChg chg="del">
        <pc:chgData name="군만두 맛있다" userId="88f4dfb63950bb32" providerId="LiveId" clId="{144249B6-A001-4CCC-AF29-43D5EFA9B3B4}" dt="2023-08-02T13:35:46.365" v="0" actId="47"/>
        <pc:sldMkLst>
          <pc:docMk/>
          <pc:sldMk cId="3341799110" sldId="827"/>
        </pc:sldMkLst>
      </pc:sldChg>
      <pc:sldChg chg="del">
        <pc:chgData name="군만두 맛있다" userId="88f4dfb63950bb32" providerId="LiveId" clId="{144249B6-A001-4CCC-AF29-43D5EFA9B3B4}" dt="2023-08-02T13:35:46.365" v="0" actId="47"/>
        <pc:sldMkLst>
          <pc:docMk/>
          <pc:sldMk cId="2073342204" sldId="828"/>
        </pc:sldMkLst>
      </pc:sldChg>
      <pc:sldChg chg="del">
        <pc:chgData name="군만두 맛있다" userId="88f4dfb63950bb32" providerId="LiveId" clId="{144249B6-A001-4CCC-AF29-43D5EFA9B3B4}" dt="2023-08-02T13:35:46.365" v="0" actId="47"/>
        <pc:sldMkLst>
          <pc:docMk/>
          <pc:sldMk cId="266786504" sldId="829"/>
        </pc:sldMkLst>
      </pc:sldChg>
      <pc:sldChg chg="del">
        <pc:chgData name="군만두 맛있다" userId="88f4dfb63950bb32" providerId="LiveId" clId="{144249B6-A001-4CCC-AF29-43D5EFA9B3B4}" dt="2023-08-02T13:35:46.365" v="0" actId="47"/>
        <pc:sldMkLst>
          <pc:docMk/>
          <pc:sldMk cId="3323611374" sldId="830"/>
        </pc:sldMkLst>
      </pc:sldChg>
      <pc:sldChg chg="del">
        <pc:chgData name="군만두 맛있다" userId="88f4dfb63950bb32" providerId="LiveId" clId="{144249B6-A001-4CCC-AF29-43D5EFA9B3B4}" dt="2023-08-02T13:35:46.365" v="0" actId="47"/>
        <pc:sldMkLst>
          <pc:docMk/>
          <pc:sldMk cId="470902157" sldId="831"/>
        </pc:sldMkLst>
      </pc:sldChg>
      <pc:sldChg chg="del">
        <pc:chgData name="군만두 맛있다" userId="88f4dfb63950bb32" providerId="LiveId" clId="{144249B6-A001-4CCC-AF29-43D5EFA9B3B4}" dt="2023-08-02T13:35:46.365" v="0" actId="47"/>
        <pc:sldMkLst>
          <pc:docMk/>
          <pc:sldMk cId="2595495518" sldId="832"/>
        </pc:sldMkLst>
      </pc:sldChg>
      <pc:sldChg chg="del">
        <pc:chgData name="군만두 맛있다" userId="88f4dfb63950bb32" providerId="LiveId" clId="{144249B6-A001-4CCC-AF29-43D5EFA9B3B4}" dt="2023-08-02T13:35:46.365" v="0" actId="47"/>
        <pc:sldMkLst>
          <pc:docMk/>
          <pc:sldMk cId="574687805" sldId="833"/>
        </pc:sldMkLst>
      </pc:sldChg>
      <pc:sldChg chg="del">
        <pc:chgData name="군만두 맛있다" userId="88f4dfb63950bb32" providerId="LiveId" clId="{144249B6-A001-4CCC-AF29-43D5EFA9B3B4}" dt="2023-08-02T13:35:46.365" v="0" actId="47"/>
        <pc:sldMkLst>
          <pc:docMk/>
          <pc:sldMk cId="1181436484" sldId="834"/>
        </pc:sldMkLst>
      </pc:sldChg>
      <pc:sldChg chg="del">
        <pc:chgData name="군만두 맛있다" userId="88f4dfb63950bb32" providerId="LiveId" clId="{144249B6-A001-4CCC-AF29-43D5EFA9B3B4}" dt="2023-08-02T13:35:46.365" v="0" actId="47"/>
        <pc:sldMkLst>
          <pc:docMk/>
          <pc:sldMk cId="2840610726" sldId="835"/>
        </pc:sldMkLst>
      </pc:sldChg>
      <pc:sldChg chg="del">
        <pc:chgData name="군만두 맛있다" userId="88f4dfb63950bb32" providerId="LiveId" clId="{144249B6-A001-4CCC-AF29-43D5EFA9B3B4}" dt="2023-08-02T13:35:46.365" v="0" actId="47"/>
        <pc:sldMkLst>
          <pc:docMk/>
          <pc:sldMk cId="1071008788" sldId="836"/>
        </pc:sldMkLst>
      </pc:sldChg>
      <pc:sldChg chg="del">
        <pc:chgData name="군만두 맛있다" userId="88f4dfb63950bb32" providerId="LiveId" clId="{144249B6-A001-4CCC-AF29-43D5EFA9B3B4}" dt="2023-08-02T13:35:46.365" v="0" actId="47"/>
        <pc:sldMkLst>
          <pc:docMk/>
          <pc:sldMk cId="1304582645" sldId="837"/>
        </pc:sldMkLst>
      </pc:sldChg>
      <pc:sldChg chg="del">
        <pc:chgData name="군만두 맛있다" userId="88f4dfb63950bb32" providerId="LiveId" clId="{144249B6-A001-4CCC-AF29-43D5EFA9B3B4}" dt="2023-08-02T13:35:46.365" v="0" actId="47"/>
        <pc:sldMkLst>
          <pc:docMk/>
          <pc:sldMk cId="3657859048" sldId="838"/>
        </pc:sldMkLst>
      </pc:sldChg>
      <pc:sldChg chg="del">
        <pc:chgData name="군만두 맛있다" userId="88f4dfb63950bb32" providerId="LiveId" clId="{144249B6-A001-4CCC-AF29-43D5EFA9B3B4}" dt="2023-08-02T13:35:46.365" v="0" actId="47"/>
        <pc:sldMkLst>
          <pc:docMk/>
          <pc:sldMk cId="2381957101" sldId="839"/>
        </pc:sldMkLst>
      </pc:sldChg>
      <pc:sldChg chg="del">
        <pc:chgData name="군만두 맛있다" userId="88f4dfb63950bb32" providerId="LiveId" clId="{144249B6-A001-4CCC-AF29-43D5EFA9B3B4}" dt="2023-08-02T13:35:46.365" v="0" actId="47"/>
        <pc:sldMkLst>
          <pc:docMk/>
          <pc:sldMk cId="2353264382" sldId="840"/>
        </pc:sldMkLst>
      </pc:sldChg>
      <pc:sldChg chg="del">
        <pc:chgData name="군만두 맛있다" userId="88f4dfb63950bb32" providerId="LiveId" clId="{144249B6-A001-4CCC-AF29-43D5EFA9B3B4}" dt="2023-08-02T13:35:46.365" v="0" actId="47"/>
        <pc:sldMkLst>
          <pc:docMk/>
          <pc:sldMk cId="938049559" sldId="841"/>
        </pc:sldMkLst>
      </pc:sldChg>
      <pc:sldChg chg="del">
        <pc:chgData name="군만두 맛있다" userId="88f4dfb63950bb32" providerId="LiveId" clId="{144249B6-A001-4CCC-AF29-43D5EFA9B3B4}" dt="2023-08-02T13:35:46.365" v="0" actId="47"/>
        <pc:sldMkLst>
          <pc:docMk/>
          <pc:sldMk cId="681447219" sldId="842"/>
        </pc:sldMkLst>
      </pc:sldChg>
      <pc:sldChg chg="del">
        <pc:chgData name="군만두 맛있다" userId="88f4dfb63950bb32" providerId="LiveId" clId="{144249B6-A001-4CCC-AF29-43D5EFA9B3B4}" dt="2023-08-02T13:35:46.365" v="0" actId="47"/>
        <pc:sldMkLst>
          <pc:docMk/>
          <pc:sldMk cId="1648163407" sldId="843"/>
        </pc:sldMkLst>
      </pc:sldChg>
      <pc:sldChg chg="del">
        <pc:chgData name="군만두 맛있다" userId="88f4dfb63950bb32" providerId="LiveId" clId="{144249B6-A001-4CCC-AF29-43D5EFA9B3B4}" dt="2023-08-02T13:35:46.365" v="0" actId="47"/>
        <pc:sldMkLst>
          <pc:docMk/>
          <pc:sldMk cId="1564305134" sldId="844"/>
        </pc:sldMkLst>
      </pc:sldChg>
      <pc:sldChg chg="del">
        <pc:chgData name="군만두 맛있다" userId="88f4dfb63950bb32" providerId="LiveId" clId="{144249B6-A001-4CCC-AF29-43D5EFA9B3B4}" dt="2023-08-02T13:35:46.365" v="0" actId="47"/>
        <pc:sldMkLst>
          <pc:docMk/>
          <pc:sldMk cId="3714467851" sldId="845"/>
        </pc:sldMkLst>
      </pc:sldChg>
      <pc:sldChg chg="del">
        <pc:chgData name="군만두 맛있다" userId="88f4dfb63950bb32" providerId="LiveId" clId="{144249B6-A001-4CCC-AF29-43D5EFA9B3B4}" dt="2023-08-02T13:35:46.365" v="0" actId="47"/>
        <pc:sldMkLst>
          <pc:docMk/>
          <pc:sldMk cId="1487375901" sldId="846"/>
        </pc:sldMkLst>
      </pc:sldChg>
      <pc:sldChg chg="del">
        <pc:chgData name="군만두 맛있다" userId="88f4dfb63950bb32" providerId="LiveId" clId="{144249B6-A001-4CCC-AF29-43D5EFA9B3B4}" dt="2023-08-02T13:35:46.365" v="0" actId="47"/>
        <pc:sldMkLst>
          <pc:docMk/>
          <pc:sldMk cId="2895597257" sldId="847"/>
        </pc:sldMkLst>
      </pc:sldChg>
      <pc:sldChg chg="del">
        <pc:chgData name="군만두 맛있다" userId="88f4dfb63950bb32" providerId="LiveId" clId="{144249B6-A001-4CCC-AF29-43D5EFA9B3B4}" dt="2023-08-02T13:35:46.365" v="0" actId="47"/>
        <pc:sldMkLst>
          <pc:docMk/>
          <pc:sldMk cId="4251906683" sldId="848"/>
        </pc:sldMkLst>
      </pc:sldChg>
      <pc:sldChg chg="del">
        <pc:chgData name="군만두 맛있다" userId="88f4dfb63950bb32" providerId="LiveId" clId="{144249B6-A001-4CCC-AF29-43D5EFA9B3B4}" dt="2023-08-02T13:35:46.365" v="0" actId="47"/>
        <pc:sldMkLst>
          <pc:docMk/>
          <pc:sldMk cId="154298250" sldId="849"/>
        </pc:sldMkLst>
      </pc:sldChg>
      <pc:sldChg chg="del">
        <pc:chgData name="군만두 맛있다" userId="88f4dfb63950bb32" providerId="LiveId" clId="{144249B6-A001-4CCC-AF29-43D5EFA9B3B4}" dt="2023-08-02T13:35:46.365" v="0" actId="47"/>
        <pc:sldMkLst>
          <pc:docMk/>
          <pc:sldMk cId="3475526955" sldId="850"/>
        </pc:sldMkLst>
      </pc:sldChg>
      <pc:sldChg chg="del">
        <pc:chgData name="군만두 맛있다" userId="88f4dfb63950bb32" providerId="LiveId" clId="{144249B6-A001-4CCC-AF29-43D5EFA9B3B4}" dt="2023-08-02T13:35:46.365" v="0" actId="47"/>
        <pc:sldMkLst>
          <pc:docMk/>
          <pc:sldMk cId="2994158624" sldId="851"/>
        </pc:sldMkLst>
      </pc:sldChg>
      <pc:sldChg chg="del">
        <pc:chgData name="군만두 맛있다" userId="88f4dfb63950bb32" providerId="LiveId" clId="{144249B6-A001-4CCC-AF29-43D5EFA9B3B4}" dt="2023-08-02T13:35:46.365" v="0" actId="47"/>
        <pc:sldMkLst>
          <pc:docMk/>
          <pc:sldMk cId="3157093464" sldId="852"/>
        </pc:sldMkLst>
      </pc:sldChg>
      <pc:sldChg chg="del">
        <pc:chgData name="군만두 맛있다" userId="88f4dfb63950bb32" providerId="LiveId" clId="{144249B6-A001-4CCC-AF29-43D5EFA9B3B4}" dt="2023-08-02T13:35:46.365" v="0" actId="47"/>
        <pc:sldMkLst>
          <pc:docMk/>
          <pc:sldMk cId="3880728135" sldId="853"/>
        </pc:sldMkLst>
      </pc:sldChg>
      <pc:sldChg chg="del">
        <pc:chgData name="군만두 맛있다" userId="88f4dfb63950bb32" providerId="LiveId" clId="{144249B6-A001-4CCC-AF29-43D5EFA9B3B4}" dt="2023-08-02T13:35:46.365" v="0" actId="47"/>
        <pc:sldMkLst>
          <pc:docMk/>
          <pc:sldMk cId="342484051" sldId="854"/>
        </pc:sldMkLst>
      </pc:sldChg>
      <pc:sldChg chg="del">
        <pc:chgData name="군만두 맛있다" userId="88f4dfb63950bb32" providerId="LiveId" clId="{144249B6-A001-4CCC-AF29-43D5EFA9B3B4}" dt="2023-08-02T13:35:46.365" v="0" actId="47"/>
        <pc:sldMkLst>
          <pc:docMk/>
          <pc:sldMk cId="3008632248" sldId="855"/>
        </pc:sldMkLst>
      </pc:sldChg>
      <pc:sldChg chg="del">
        <pc:chgData name="군만두 맛있다" userId="88f4dfb63950bb32" providerId="LiveId" clId="{144249B6-A001-4CCC-AF29-43D5EFA9B3B4}" dt="2023-08-02T13:35:46.365" v="0" actId="47"/>
        <pc:sldMkLst>
          <pc:docMk/>
          <pc:sldMk cId="2315665810" sldId="856"/>
        </pc:sldMkLst>
      </pc:sldChg>
      <pc:sldChg chg="del">
        <pc:chgData name="군만두 맛있다" userId="88f4dfb63950bb32" providerId="LiveId" clId="{144249B6-A001-4CCC-AF29-43D5EFA9B3B4}" dt="2023-08-02T13:35:46.365" v="0" actId="47"/>
        <pc:sldMkLst>
          <pc:docMk/>
          <pc:sldMk cId="323883398" sldId="857"/>
        </pc:sldMkLst>
      </pc:sldChg>
      <pc:sldChg chg="del">
        <pc:chgData name="군만두 맛있다" userId="88f4dfb63950bb32" providerId="LiveId" clId="{144249B6-A001-4CCC-AF29-43D5EFA9B3B4}" dt="2023-08-02T13:35:46.365" v="0" actId="47"/>
        <pc:sldMkLst>
          <pc:docMk/>
          <pc:sldMk cId="3011854188" sldId="858"/>
        </pc:sldMkLst>
      </pc:sldChg>
      <pc:sldChg chg="del">
        <pc:chgData name="군만두 맛있다" userId="88f4dfb63950bb32" providerId="LiveId" clId="{144249B6-A001-4CCC-AF29-43D5EFA9B3B4}" dt="2023-08-02T13:35:46.365" v="0" actId="47"/>
        <pc:sldMkLst>
          <pc:docMk/>
          <pc:sldMk cId="612603959" sldId="859"/>
        </pc:sldMkLst>
      </pc:sldChg>
      <pc:sldChg chg="del">
        <pc:chgData name="군만두 맛있다" userId="88f4dfb63950bb32" providerId="LiveId" clId="{144249B6-A001-4CCC-AF29-43D5EFA9B3B4}" dt="2023-08-02T13:35:46.365" v="0" actId="47"/>
        <pc:sldMkLst>
          <pc:docMk/>
          <pc:sldMk cId="590784238" sldId="860"/>
        </pc:sldMkLst>
      </pc:sldChg>
      <pc:sldChg chg="del">
        <pc:chgData name="군만두 맛있다" userId="88f4dfb63950bb32" providerId="LiveId" clId="{144249B6-A001-4CCC-AF29-43D5EFA9B3B4}" dt="2023-08-02T13:35:46.365" v="0" actId="47"/>
        <pc:sldMkLst>
          <pc:docMk/>
          <pc:sldMk cId="3040785861" sldId="861"/>
        </pc:sldMkLst>
      </pc:sldChg>
      <pc:sldChg chg="del">
        <pc:chgData name="군만두 맛있다" userId="88f4dfb63950bb32" providerId="LiveId" clId="{144249B6-A001-4CCC-AF29-43D5EFA9B3B4}" dt="2023-08-02T13:35:46.365" v="0" actId="47"/>
        <pc:sldMkLst>
          <pc:docMk/>
          <pc:sldMk cId="845578965" sldId="862"/>
        </pc:sldMkLst>
      </pc:sldChg>
      <pc:sldChg chg="del">
        <pc:chgData name="군만두 맛있다" userId="88f4dfb63950bb32" providerId="LiveId" clId="{144249B6-A001-4CCC-AF29-43D5EFA9B3B4}" dt="2023-08-02T13:35:46.365" v="0" actId="47"/>
        <pc:sldMkLst>
          <pc:docMk/>
          <pc:sldMk cId="3808460486" sldId="863"/>
        </pc:sldMkLst>
      </pc:sldChg>
      <pc:sldChg chg="del">
        <pc:chgData name="군만두 맛있다" userId="88f4dfb63950bb32" providerId="LiveId" clId="{144249B6-A001-4CCC-AF29-43D5EFA9B3B4}" dt="2023-08-02T13:35:46.365" v="0" actId="47"/>
        <pc:sldMkLst>
          <pc:docMk/>
          <pc:sldMk cId="1237422390" sldId="864"/>
        </pc:sldMkLst>
      </pc:sldChg>
      <pc:sldChg chg="del">
        <pc:chgData name="군만두 맛있다" userId="88f4dfb63950bb32" providerId="LiveId" clId="{144249B6-A001-4CCC-AF29-43D5EFA9B3B4}" dt="2023-08-02T13:35:46.365" v="0" actId="47"/>
        <pc:sldMkLst>
          <pc:docMk/>
          <pc:sldMk cId="2112797305" sldId="865"/>
        </pc:sldMkLst>
      </pc:sldChg>
      <pc:sldChg chg="del">
        <pc:chgData name="군만두 맛있다" userId="88f4dfb63950bb32" providerId="LiveId" clId="{144249B6-A001-4CCC-AF29-43D5EFA9B3B4}" dt="2023-08-02T13:35:46.365" v="0" actId="47"/>
        <pc:sldMkLst>
          <pc:docMk/>
          <pc:sldMk cId="1552914252" sldId="866"/>
        </pc:sldMkLst>
      </pc:sldChg>
      <pc:sldChg chg="del">
        <pc:chgData name="군만두 맛있다" userId="88f4dfb63950bb32" providerId="LiveId" clId="{144249B6-A001-4CCC-AF29-43D5EFA9B3B4}" dt="2023-08-02T13:35:46.365" v="0" actId="47"/>
        <pc:sldMkLst>
          <pc:docMk/>
          <pc:sldMk cId="3848654280" sldId="867"/>
        </pc:sldMkLst>
      </pc:sldChg>
      <pc:sldChg chg="del">
        <pc:chgData name="군만두 맛있다" userId="88f4dfb63950bb32" providerId="LiveId" clId="{144249B6-A001-4CCC-AF29-43D5EFA9B3B4}" dt="2023-08-02T13:35:46.365" v="0" actId="47"/>
        <pc:sldMkLst>
          <pc:docMk/>
          <pc:sldMk cId="637514691" sldId="868"/>
        </pc:sldMkLst>
      </pc:sldChg>
      <pc:sldChg chg="del">
        <pc:chgData name="군만두 맛있다" userId="88f4dfb63950bb32" providerId="LiveId" clId="{144249B6-A001-4CCC-AF29-43D5EFA9B3B4}" dt="2023-08-02T13:35:46.365" v="0" actId="47"/>
        <pc:sldMkLst>
          <pc:docMk/>
          <pc:sldMk cId="1102153347" sldId="869"/>
        </pc:sldMkLst>
      </pc:sldChg>
      <pc:sldChg chg="del">
        <pc:chgData name="군만두 맛있다" userId="88f4dfb63950bb32" providerId="LiveId" clId="{144249B6-A001-4CCC-AF29-43D5EFA9B3B4}" dt="2023-08-02T13:35:46.365" v="0" actId="47"/>
        <pc:sldMkLst>
          <pc:docMk/>
          <pc:sldMk cId="2543488926" sldId="870"/>
        </pc:sldMkLst>
      </pc:sldChg>
      <pc:sldChg chg="del">
        <pc:chgData name="군만두 맛있다" userId="88f4dfb63950bb32" providerId="LiveId" clId="{144249B6-A001-4CCC-AF29-43D5EFA9B3B4}" dt="2023-08-02T13:35:46.365" v="0" actId="47"/>
        <pc:sldMkLst>
          <pc:docMk/>
          <pc:sldMk cId="1542263861" sldId="871"/>
        </pc:sldMkLst>
      </pc:sldChg>
      <pc:sldChg chg="del">
        <pc:chgData name="군만두 맛있다" userId="88f4dfb63950bb32" providerId="LiveId" clId="{144249B6-A001-4CCC-AF29-43D5EFA9B3B4}" dt="2023-08-02T13:35:46.365" v="0" actId="47"/>
        <pc:sldMkLst>
          <pc:docMk/>
          <pc:sldMk cId="1638511414" sldId="872"/>
        </pc:sldMkLst>
      </pc:sldChg>
      <pc:sldChg chg="del">
        <pc:chgData name="군만두 맛있다" userId="88f4dfb63950bb32" providerId="LiveId" clId="{144249B6-A001-4CCC-AF29-43D5EFA9B3B4}" dt="2023-08-02T13:35:46.365" v="0" actId="47"/>
        <pc:sldMkLst>
          <pc:docMk/>
          <pc:sldMk cId="1275155503" sldId="873"/>
        </pc:sldMkLst>
      </pc:sldChg>
      <pc:sldChg chg="del">
        <pc:chgData name="군만두 맛있다" userId="88f4dfb63950bb32" providerId="LiveId" clId="{144249B6-A001-4CCC-AF29-43D5EFA9B3B4}" dt="2023-08-02T13:35:46.365" v="0" actId="47"/>
        <pc:sldMkLst>
          <pc:docMk/>
          <pc:sldMk cId="2788752105" sldId="874"/>
        </pc:sldMkLst>
      </pc:sldChg>
      <pc:sldChg chg="del">
        <pc:chgData name="군만두 맛있다" userId="88f4dfb63950bb32" providerId="LiveId" clId="{144249B6-A001-4CCC-AF29-43D5EFA9B3B4}" dt="2023-08-02T13:35:46.365" v="0" actId="47"/>
        <pc:sldMkLst>
          <pc:docMk/>
          <pc:sldMk cId="714071589" sldId="875"/>
        </pc:sldMkLst>
      </pc:sldChg>
      <pc:sldChg chg="del">
        <pc:chgData name="군만두 맛있다" userId="88f4dfb63950bb32" providerId="LiveId" clId="{144249B6-A001-4CCC-AF29-43D5EFA9B3B4}" dt="2023-08-02T13:35:46.365" v="0" actId="47"/>
        <pc:sldMkLst>
          <pc:docMk/>
          <pc:sldMk cId="1749155644" sldId="876"/>
        </pc:sldMkLst>
      </pc:sldChg>
      <pc:sldChg chg="del">
        <pc:chgData name="군만두 맛있다" userId="88f4dfb63950bb32" providerId="LiveId" clId="{144249B6-A001-4CCC-AF29-43D5EFA9B3B4}" dt="2023-08-02T13:35:46.365" v="0" actId="47"/>
        <pc:sldMkLst>
          <pc:docMk/>
          <pc:sldMk cId="2901473189" sldId="877"/>
        </pc:sldMkLst>
      </pc:sldChg>
      <pc:sldChg chg="del">
        <pc:chgData name="군만두 맛있다" userId="88f4dfb63950bb32" providerId="LiveId" clId="{144249B6-A001-4CCC-AF29-43D5EFA9B3B4}" dt="2023-08-02T13:35:46.365" v="0" actId="47"/>
        <pc:sldMkLst>
          <pc:docMk/>
          <pc:sldMk cId="81336152" sldId="878"/>
        </pc:sldMkLst>
      </pc:sldChg>
      <pc:sldChg chg="del">
        <pc:chgData name="군만두 맛있다" userId="88f4dfb63950bb32" providerId="LiveId" clId="{144249B6-A001-4CCC-AF29-43D5EFA9B3B4}" dt="2023-08-02T13:35:46.365" v="0" actId="47"/>
        <pc:sldMkLst>
          <pc:docMk/>
          <pc:sldMk cId="2182411098" sldId="879"/>
        </pc:sldMkLst>
      </pc:sldChg>
      <pc:sldChg chg="del">
        <pc:chgData name="군만두 맛있다" userId="88f4dfb63950bb32" providerId="LiveId" clId="{144249B6-A001-4CCC-AF29-43D5EFA9B3B4}" dt="2023-08-02T13:35:46.365" v="0" actId="47"/>
        <pc:sldMkLst>
          <pc:docMk/>
          <pc:sldMk cId="1642999270" sldId="880"/>
        </pc:sldMkLst>
      </pc:sldChg>
      <pc:sldChg chg="del">
        <pc:chgData name="군만두 맛있다" userId="88f4dfb63950bb32" providerId="LiveId" clId="{144249B6-A001-4CCC-AF29-43D5EFA9B3B4}" dt="2023-08-02T13:35:46.365" v="0" actId="47"/>
        <pc:sldMkLst>
          <pc:docMk/>
          <pc:sldMk cId="1324812262" sldId="881"/>
        </pc:sldMkLst>
      </pc:sldChg>
      <pc:sldChg chg="del">
        <pc:chgData name="군만두 맛있다" userId="88f4dfb63950bb32" providerId="LiveId" clId="{144249B6-A001-4CCC-AF29-43D5EFA9B3B4}" dt="2023-08-02T13:35:46.365" v="0" actId="47"/>
        <pc:sldMkLst>
          <pc:docMk/>
          <pc:sldMk cId="653819970" sldId="882"/>
        </pc:sldMkLst>
      </pc:sldChg>
      <pc:sldChg chg="del">
        <pc:chgData name="군만두 맛있다" userId="88f4dfb63950bb32" providerId="LiveId" clId="{144249B6-A001-4CCC-AF29-43D5EFA9B3B4}" dt="2023-08-02T13:35:46.365" v="0" actId="47"/>
        <pc:sldMkLst>
          <pc:docMk/>
          <pc:sldMk cId="3316656747" sldId="883"/>
        </pc:sldMkLst>
      </pc:sldChg>
      <pc:sldChg chg="del">
        <pc:chgData name="군만두 맛있다" userId="88f4dfb63950bb32" providerId="LiveId" clId="{144249B6-A001-4CCC-AF29-43D5EFA9B3B4}" dt="2023-08-02T13:35:46.365" v="0" actId="47"/>
        <pc:sldMkLst>
          <pc:docMk/>
          <pc:sldMk cId="2545104386" sldId="884"/>
        </pc:sldMkLst>
      </pc:sldChg>
      <pc:sldChg chg="del">
        <pc:chgData name="군만두 맛있다" userId="88f4dfb63950bb32" providerId="LiveId" clId="{144249B6-A001-4CCC-AF29-43D5EFA9B3B4}" dt="2023-08-02T13:35:46.365" v="0" actId="47"/>
        <pc:sldMkLst>
          <pc:docMk/>
          <pc:sldMk cId="4188743250" sldId="885"/>
        </pc:sldMkLst>
      </pc:sldChg>
      <pc:sldChg chg="del">
        <pc:chgData name="군만두 맛있다" userId="88f4dfb63950bb32" providerId="LiveId" clId="{144249B6-A001-4CCC-AF29-43D5EFA9B3B4}" dt="2023-08-02T13:35:46.365" v="0" actId="47"/>
        <pc:sldMkLst>
          <pc:docMk/>
          <pc:sldMk cId="3262194039" sldId="886"/>
        </pc:sldMkLst>
      </pc:sldChg>
      <pc:sldChg chg="del">
        <pc:chgData name="군만두 맛있다" userId="88f4dfb63950bb32" providerId="LiveId" clId="{144249B6-A001-4CCC-AF29-43D5EFA9B3B4}" dt="2023-08-02T13:35:46.365" v="0" actId="47"/>
        <pc:sldMkLst>
          <pc:docMk/>
          <pc:sldMk cId="4049294972" sldId="887"/>
        </pc:sldMkLst>
      </pc:sldChg>
      <pc:sldChg chg="del">
        <pc:chgData name="군만두 맛있다" userId="88f4dfb63950bb32" providerId="LiveId" clId="{144249B6-A001-4CCC-AF29-43D5EFA9B3B4}" dt="2023-08-02T13:35:46.365" v="0" actId="47"/>
        <pc:sldMkLst>
          <pc:docMk/>
          <pc:sldMk cId="832341570" sldId="888"/>
        </pc:sldMkLst>
      </pc:sldChg>
      <pc:sldChg chg="del">
        <pc:chgData name="군만두 맛있다" userId="88f4dfb63950bb32" providerId="LiveId" clId="{144249B6-A001-4CCC-AF29-43D5EFA9B3B4}" dt="2023-08-02T13:35:46.365" v="0" actId="47"/>
        <pc:sldMkLst>
          <pc:docMk/>
          <pc:sldMk cId="4013265739" sldId="889"/>
        </pc:sldMkLst>
      </pc:sldChg>
      <pc:sldChg chg="del">
        <pc:chgData name="군만두 맛있다" userId="88f4dfb63950bb32" providerId="LiveId" clId="{144249B6-A001-4CCC-AF29-43D5EFA9B3B4}" dt="2023-08-02T13:35:46.365" v="0" actId="47"/>
        <pc:sldMkLst>
          <pc:docMk/>
          <pc:sldMk cId="1048610167" sldId="890"/>
        </pc:sldMkLst>
      </pc:sldChg>
      <pc:sldChg chg="del">
        <pc:chgData name="군만두 맛있다" userId="88f4dfb63950bb32" providerId="LiveId" clId="{144249B6-A001-4CCC-AF29-43D5EFA9B3B4}" dt="2023-08-02T13:35:46.365" v="0" actId="47"/>
        <pc:sldMkLst>
          <pc:docMk/>
          <pc:sldMk cId="2693586229" sldId="891"/>
        </pc:sldMkLst>
      </pc:sldChg>
      <pc:sldChg chg="del">
        <pc:chgData name="군만두 맛있다" userId="88f4dfb63950bb32" providerId="LiveId" clId="{144249B6-A001-4CCC-AF29-43D5EFA9B3B4}" dt="2023-08-02T13:35:46.365" v="0" actId="47"/>
        <pc:sldMkLst>
          <pc:docMk/>
          <pc:sldMk cId="1524361643" sldId="892"/>
        </pc:sldMkLst>
      </pc:sldChg>
      <pc:sldChg chg="del">
        <pc:chgData name="군만두 맛있다" userId="88f4dfb63950bb32" providerId="LiveId" clId="{144249B6-A001-4CCC-AF29-43D5EFA9B3B4}" dt="2023-08-02T13:35:46.365" v="0" actId="47"/>
        <pc:sldMkLst>
          <pc:docMk/>
          <pc:sldMk cId="3285963902" sldId="893"/>
        </pc:sldMkLst>
      </pc:sldChg>
      <pc:sldChg chg="del">
        <pc:chgData name="군만두 맛있다" userId="88f4dfb63950bb32" providerId="LiveId" clId="{144249B6-A001-4CCC-AF29-43D5EFA9B3B4}" dt="2023-08-02T13:35:46.365" v="0" actId="47"/>
        <pc:sldMkLst>
          <pc:docMk/>
          <pc:sldMk cId="942097706" sldId="894"/>
        </pc:sldMkLst>
      </pc:sldChg>
      <pc:sldChg chg="del">
        <pc:chgData name="군만두 맛있다" userId="88f4dfb63950bb32" providerId="LiveId" clId="{144249B6-A001-4CCC-AF29-43D5EFA9B3B4}" dt="2023-08-02T13:35:46.365" v="0" actId="47"/>
        <pc:sldMkLst>
          <pc:docMk/>
          <pc:sldMk cId="1381720119" sldId="895"/>
        </pc:sldMkLst>
      </pc:sldChg>
      <pc:sldChg chg="del">
        <pc:chgData name="군만두 맛있다" userId="88f4dfb63950bb32" providerId="LiveId" clId="{144249B6-A001-4CCC-AF29-43D5EFA9B3B4}" dt="2023-08-02T13:35:46.365" v="0" actId="47"/>
        <pc:sldMkLst>
          <pc:docMk/>
          <pc:sldMk cId="8600916" sldId="896"/>
        </pc:sldMkLst>
      </pc:sldChg>
      <pc:sldChg chg="del">
        <pc:chgData name="군만두 맛있다" userId="88f4dfb63950bb32" providerId="LiveId" clId="{144249B6-A001-4CCC-AF29-43D5EFA9B3B4}" dt="2023-08-02T13:35:46.365" v="0" actId="47"/>
        <pc:sldMkLst>
          <pc:docMk/>
          <pc:sldMk cId="1478574729" sldId="897"/>
        </pc:sldMkLst>
      </pc:sldChg>
      <pc:sldChg chg="del">
        <pc:chgData name="군만두 맛있다" userId="88f4dfb63950bb32" providerId="LiveId" clId="{144249B6-A001-4CCC-AF29-43D5EFA9B3B4}" dt="2023-08-02T13:35:46.365" v="0" actId="47"/>
        <pc:sldMkLst>
          <pc:docMk/>
          <pc:sldMk cId="2147191572" sldId="898"/>
        </pc:sldMkLst>
      </pc:sldChg>
      <pc:sldChg chg="del">
        <pc:chgData name="군만두 맛있다" userId="88f4dfb63950bb32" providerId="LiveId" clId="{144249B6-A001-4CCC-AF29-43D5EFA9B3B4}" dt="2023-08-02T13:35:46.365" v="0" actId="47"/>
        <pc:sldMkLst>
          <pc:docMk/>
          <pc:sldMk cId="204404342" sldId="899"/>
        </pc:sldMkLst>
      </pc:sldChg>
      <pc:sldChg chg="del">
        <pc:chgData name="군만두 맛있다" userId="88f4dfb63950bb32" providerId="LiveId" clId="{144249B6-A001-4CCC-AF29-43D5EFA9B3B4}" dt="2023-08-02T13:35:46.365" v="0" actId="47"/>
        <pc:sldMkLst>
          <pc:docMk/>
          <pc:sldMk cId="2559012040" sldId="900"/>
        </pc:sldMkLst>
      </pc:sldChg>
      <pc:sldChg chg="del">
        <pc:chgData name="군만두 맛있다" userId="88f4dfb63950bb32" providerId="LiveId" clId="{144249B6-A001-4CCC-AF29-43D5EFA9B3B4}" dt="2023-08-02T13:35:46.365" v="0" actId="47"/>
        <pc:sldMkLst>
          <pc:docMk/>
          <pc:sldMk cId="964181462" sldId="901"/>
        </pc:sldMkLst>
      </pc:sldChg>
      <pc:sldChg chg="del">
        <pc:chgData name="군만두 맛있다" userId="88f4dfb63950bb32" providerId="LiveId" clId="{144249B6-A001-4CCC-AF29-43D5EFA9B3B4}" dt="2023-08-02T13:35:46.365" v="0" actId="47"/>
        <pc:sldMkLst>
          <pc:docMk/>
          <pc:sldMk cId="3818848609" sldId="902"/>
        </pc:sldMkLst>
      </pc:sldChg>
      <pc:sldChg chg="del">
        <pc:chgData name="군만두 맛있다" userId="88f4dfb63950bb32" providerId="LiveId" clId="{144249B6-A001-4CCC-AF29-43D5EFA9B3B4}" dt="2023-08-02T13:35:46.365" v="0" actId="47"/>
        <pc:sldMkLst>
          <pc:docMk/>
          <pc:sldMk cId="750891679" sldId="903"/>
        </pc:sldMkLst>
      </pc:sldChg>
      <pc:sldChg chg="del">
        <pc:chgData name="군만두 맛있다" userId="88f4dfb63950bb32" providerId="LiveId" clId="{144249B6-A001-4CCC-AF29-43D5EFA9B3B4}" dt="2023-08-02T13:35:46.365" v="0" actId="47"/>
        <pc:sldMkLst>
          <pc:docMk/>
          <pc:sldMk cId="1040603253" sldId="904"/>
        </pc:sldMkLst>
      </pc:sldChg>
      <pc:sldChg chg="del">
        <pc:chgData name="군만두 맛있다" userId="88f4dfb63950bb32" providerId="LiveId" clId="{144249B6-A001-4CCC-AF29-43D5EFA9B3B4}" dt="2023-08-02T13:35:46.365" v="0" actId="47"/>
        <pc:sldMkLst>
          <pc:docMk/>
          <pc:sldMk cId="1435906535" sldId="905"/>
        </pc:sldMkLst>
      </pc:sldChg>
      <pc:sldChg chg="del">
        <pc:chgData name="군만두 맛있다" userId="88f4dfb63950bb32" providerId="LiveId" clId="{144249B6-A001-4CCC-AF29-43D5EFA9B3B4}" dt="2023-08-02T13:35:46.365" v="0" actId="47"/>
        <pc:sldMkLst>
          <pc:docMk/>
          <pc:sldMk cId="805734222" sldId="906"/>
        </pc:sldMkLst>
      </pc:sldChg>
      <pc:sldChg chg="del">
        <pc:chgData name="군만두 맛있다" userId="88f4dfb63950bb32" providerId="LiveId" clId="{144249B6-A001-4CCC-AF29-43D5EFA9B3B4}" dt="2023-08-02T13:35:46.365" v="0" actId="47"/>
        <pc:sldMkLst>
          <pc:docMk/>
          <pc:sldMk cId="205017531" sldId="907"/>
        </pc:sldMkLst>
      </pc:sldChg>
      <pc:sldChg chg="del">
        <pc:chgData name="군만두 맛있다" userId="88f4dfb63950bb32" providerId="LiveId" clId="{144249B6-A001-4CCC-AF29-43D5EFA9B3B4}" dt="2023-08-02T13:35:46.365" v="0" actId="47"/>
        <pc:sldMkLst>
          <pc:docMk/>
          <pc:sldMk cId="16997417" sldId="908"/>
        </pc:sldMkLst>
      </pc:sldChg>
      <pc:sldChg chg="del">
        <pc:chgData name="군만두 맛있다" userId="88f4dfb63950bb32" providerId="LiveId" clId="{144249B6-A001-4CCC-AF29-43D5EFA9B3B4}" dt="2023-08-02T13:35:46.365" v="0" actId="47"/>
        <pc:sldMkLst>
          <pc:docMk/>
          <pc:sldMk cId="1515041707" sldId="909"/>
        </pc:sldMkLst>
      </pc:sldChg>
      <pc:sldChg chg="del">
        <pc:chgData name="군만두 맛있다" userId="88f4dfb63950bb32" providerId="LiveId" clId="{144249B6-A001-4CCC-AF29-43D5EFA9B3B4}" dt="2023-08-02T13:35:46.365" v="0" actId="47"/>
        <pc:sldMkLst>
          <pc:docMk/>
          <pc:sldMk cId="2240330020" sldId="910"/>
        </pc:sldMkLst>
      </pc:sldChg>
      <pc:sldChg chg="del">
        <pc:chgData name="군만두 맛있다" userId="88f4dfb63950bb32" providerId="LiveId" clId="{144249B6-A001-4CCC-AF29-43D5EFA9B3B4}" dt="2023-08-02T13:35:46.365" v="0" actId="47"/>
        <pc:sldMkLst>
          <pc:docMk/>
          <pc:sldMk cId="3505152689" sldId="911"/>
        </pc:sldMkLst>
      </pc:sldChg>
      <pc:sldChg chg="del">
        <pc:chgData name="군만두 맛있다" userId="88f4dfb63950bb32" providerId="LiveId" clId="{144249B6-A001-4CCC-AF29-43D5EFA9B3B4}" dt="2023-08-02T13:35:46.365" v="0" actId="47"/>
        <pc:sldMkLst>
          <pc:docMk/>
          <pc:sldMk cId="4119894684" sldId="912"/>
        </pc:sldMkLst>
      </pc:sldChg>
      <pc:sldChg chg="del">
        <pc:chgData name="군만두 맛있다" userId="88f4dfb63950bb32" providerId="LiveId" clId="{144249B6-A001-4CCC-AF29-43D5EFA9B3B4}" dt="2023-08-02T13:35:46.365" v="0" actId="47"/>
        <pc:sldMkLst>
          <pc:docMk/>
          <pc:sldMk cId="2060337019" sldId="913"/>
        </pc:sldMkLst>
      </pc:sldChg>
      <pc:sldChg chg="del">
        <pc:chgData name="군만두 맛있다" userId="88f4dfb63950bb32" providerId="LiveId" clId="{144249B6-A001-4CCC-AF29-43D5EFA9B3B4}" dt="2023-08-02T13:35:46.365" v="0" actId="47"/>
        <pc:sldMkLst>
          <pc:docMk/>
          <pc:sldMk cId="3103447655" sldId="914"/>
        </pc:sldMkLst>
      </pc:sldChg>
      <pc:sldChg chg="del">
        <pc:chgData name="군만두 맛있다" userId="88f4dfb63950bb32" providerId="LiveId" clId="{144249B6-A001-4CCC-AF29-43D5EFA9B3B4}" dt="2023-08-02T13:35:46.365" v="0" actId="47"/>
        <pc:sldMkLst>
          <pc:docMk/>
          <pc:sldMk cId="3430425988" sldId="915"/>
        </pc:sldMkLst>
      </pc:sldChg>
      <pc:sldChg chg="del">
        <pc:chgData name="군만두 맛있다" userId="88f4dfb63950bb32" providerId="LiveId" clId="{144249B6-A001-4CCC-AF29-43D5EFA9B3B4}" dt="2023-08-02T13:35:46.365" v="0" actId="47"/>
        <pc:sldMkLst>
          <pc:docMk/>
          <pc:sldMk cId="916694" sldId="916"/>
        </pc:sldMkLst>
      </pc:sldChg>
      <pc:sldChg chg="del">
        <pc:chgData name="군만두 맛있다" userId="88f4dfb63950bb32" providerId="LiveId" clId="{144249B6-A001-4CCC-AF29-43D5EFA9B3B4}" dt="2023-08-02T13:35:46.365" v="0" actId="47"/>
        <pc:sldMkLst>
          <pc:docMk/>
          <pc:sldMk cId="160627050" sldId="917"/>
        </pc:sldMkLst>
      </pc:sldChg>
      <pc:sldChg chg="del">
        <pc:chgData name="군만두 맛있다" userId="88f4dfb63950bb32" providerId="LiveId" clId="{144249B6-A001-4CCC-AF29-43D5EFA9B3B4}" dt="2023-08-02T13:35:46.365" v="0" actId="47"/>
        <pc:sldMkLst>
          <pc:docMk/>
          <pc:sldMk cId="9753386" sldId="918"/>
        </pc:sldMkLst>
      </pc:sldChg>
      <pc:sldChg chg="del">
        <pc:chgData name="군만두 맛있다" userId="88f4dfb63950bb32" providerId="LiveId" clId="{144249B6-A001-4CCC-AF29-43D5EFA9B3B4}" dt="2023-08-02T13:35:46.365" v="0" actId="47"/>
        <pc:sldMkLst>
          <pc:docMk/>
          <pc:sldMk cId="1235354399" sldId="919"/>
        </pc:sldMkLst>
      </pc:sldChg>
      <pc:sldChg chg="del">
        <pc:chgData name="군만두 맛있다" userId="88f4dfb63950bb32" providerId="LiveId" clId="{144249B6-A001-4CCC-AF29-43D5EFA9B3B4}" dt="2023-08-02T13:35:46.365" v="0" actId="47"/>
        <pc:sldMkLst>
          <pc:docMk/>
          <pc:sldMk cId="21749693" sldId="920"/>
        </pc:sldMkLst>
      </pc:sldChg>
      <pc:sldChg chg="del">
        <pc:chgData name="군만두 맛있다" userId="88f4dfb63950bb32" providerId="LiveId" clId="{144249B6-A001-4CCC-AF29-43D5EFA9B3B4}" dt="2023-08-02T13:35:46.365" v="0" actId="47"/>
        <pc:sldMkLst>
          <pc:docMk/>
          <pc:sldMk cId="1623624485" sldId="921"/>
        </pc:sldMkLst>
      </pc:sldChg>
      <pc:sldChg chg="del">
        <pc:chgData name="군만두 맛있다" userId="88f4dfb63950bb32" providerId="LiveId" clId="{144249B6-A001-4CCC-AF29-43D5EFA9B3B4}" dt="2023-08-02T13:35:46.365" v="0" actId="47"/>
        <pc:sldMkLst>
          <pc:docMk/>
          <pc:sldMk cId="1707647019" sldId="922"/>
        </pc:sldMkLst>
      </pc:sldChg>
      <pc:sldChg chg="del">
        <pc:chgData name="군만두 맛있다" userId="88f4dfb63950bb32" providerId="LiveId" clId="{144249B6-A001-4CCC-AF29-43D5EFA9B3B4}" dt="2023-08-02T13:35:46.365" v="0" actId="47"/>
        <pc:sldMkLst>
          <pc:docMk/>
          <pc:sldMk cId="1361918870" sldId="923"/>
        </pc:sldMkLst>
      </pc:sldChg>
      <pc:sldChg chg="del">
        <pc:chgData name="군만두 맛있다" userId="88f4dfb63950bb32" providerId="LiveId" clId="{144249B6-A001-4CCC-AF29-43D5EFA9B3B4}" dt="2023-08-02T13:35:46.365" v="0" actId="47"/>
        <pc:sldMkLst>
          <pc:docMk/>
          <pc:sldMk cId="1804463535" sldId="924"/>
        </pc:sldMkLst>
      </pc:sldChg>
      <pc:sldChg chg="del">
        <pc:chgData name="군만두 맛있다" userId="88f4dfb63950bb32" providerId="LiveId" clId="{144249B6-A001-4CCC-AF29-43D5EFA9B3B4}" dt="2023-08-02T13:35:46.365" v="0" actId="47"/>
        <pc:sldMkLst>
          <pc:docMk/>
          <pc:sldMk cId="1535181711" sldId="925"/>
        </pc:sldMkLst>
      </pc:sldChg>
      <pc:sldChg chg="del">
        <pc:chgData name="군만두 맛있다" userId="88f4dfb63950bb32" providerId="LiveId" clId="{144249B6-A001-4CCC-AF29-43D5EFA9B3B4}" dt="2023-08-02T13:35:46.365" v="0" actId="47"/>
        <pc:sldMkLst>
          <pc:docMk/>
          <pc:sldMk cId="3278269169" sldId="926"/>
        </pc:sldMkLst>
      </pc:sldChg>
      <pc:sldChg chg="del">
        <pc:chgData name="군만두 맛있다" userId="88f4dfb63950bb32" providerId="LiveId" clId="{144249B6-A001-4CCC-AF29-43D5EFA9B3B4}" dt="2023-08-02T13:35:46.365" v="0" actId="47"/>
        <pc:sldMkLst>
          <pc:docMk/>
          <pc:sldMk cId="208494629" sldId="927"/>
        </pc:sldMkLst>
      </pc:sldChg>
      <pc:sldChg chg="del">
        <pc:chgData name="군만두 맛있다" userId="88f4dfb63950bb32" providerId="LiveId" clId="{144249B6-A001-4CCC-AF29-43D5EFA9B3B4}" dt="2023-08-02T13:35:46.365" v="0" actId="47"/>
        <pc:sldMkLst>
          <pc:docMk/>
          <pc:sldMk cId="3596385747" sldId="928"/>
        </pc:sldMkLst>
      </pc:sldChg>
      <pc:sldChg chg="del">
        <pc:chgData name="군만두 맛있다" userId="88f4dfb63950bb32" providerId="LiveId" clId="{144249B6-A001-4CCC-AF29-43D5EFA9B3B4}" dt="2023-08-02T13:35:46.365" v="0" actId="47"/>
        <pc:sldMkLst>
          <pc:docMk/>
          <pc:sldMk cId="1405839358" sldId="929"/>
        </pc:sldMkLst>
      </pc:sldChg>
      <pc:sldChg chg="del">
        <pc:chgData name="군만두 맛있다" userId="88f4dfb63950bb32" providerId="LiveId" clId="{144249B6-A001-4CCC-AF29-43D5EFA9B3B4}" dt="2023-08-02T13:35:46.365" v="0" actId="47"/>
        <pc:sldMkLst>
          <pc:docMk/>
          <pc:sldMk cId="1195585428" sldId="930"/>
        </pc:sldMkLst>
      </pc:sldChg>
      <pc:sldChg chg="del">
        <pc:chgData name="군만두 맛있다" userId="88f4dfb63950bb32" providerId="LiveId" clId="{144249B6-A001-4CCC-AF29-43D5EFA9B3B4}" dt="2023-08-02T13:35:46.365" v="0" actId="47"/>
        <pc:sldMkLst>
          <pc:docMk/>
          <pc:sldMk cId="2600894438" sldId="931"/>
        </pc:sldMkLst>
      </pc:sldChg>
      <pc:sldChg chg="del">
        <pc:chgData name="군만두 맛있다" userId="88f4dfb63950bb32" providerId="LiveId" clId="{144249B6-A001-4CCC-AF29-43D5EFA9B3B4}" dt="2023-08-02T13:35:46.365" v="0" actId="47"/>
        <pc:sldMkLst>
          <pc:docMk/>
          <pc:sldMk cId="1217540215" sldId="932"/>
        </pc:sldMkLst>
      </pc:sldChg>
      <pc:sldChg chg="del">
        <pc:chgData name="군만두 맛있다" userId="88f4dfb63950bb32" providerId="LiveId" clId="{144249B6-A001-4CCC-AF29-43D5EFA9B3B4}" dt="2023-08-02T13:35:46.365" v="0" actId="47"/>
        <pc:sldMkLst>
          <pc:docMk/>
          <pc:sldMk cId="1611734887" sldId="933"/>
        </pc:sldMkLst>
      </pc:sldChg>
      <pc:sldChg chg="del">
        <pc:chgData name="군만두 맛있다" userId="88f4dfb63950bb32" providerId="LiveId" clId="{144249B6-A001-4CCC-AF29-43D5EFA9B3B4}" dt="2023-08-02T13:35:46.365" v="0" actId="47"/>
        <pc:sldMkLst>
          <pc:docMk/>
          <pc:sldMk cId="2754000158" sldId="934"/>
        </pc:sldMkLst>
      </pc:sldChg>
      <pc:sldChg chg="del">
        <pc:chgData name="군만두 맛있다" userId="88f4dfb63950bb32" providerId="LiveId" clId="{144249B6-A001-4CCC-AF29-43D5EFA9B3B4}" dt="2023-08-02T13:35:46.365" v="0" actId="47"/>
        <pc:sldMkLst>
          <pc:docMk/>
          <pc:sldMk cId="2923923107" sldId="935"/>
        </pc:sldMkLst>
      </pc:sldChg>
      <pc:sldChg chg="del">
        <pc:chgData name="군만두 맛있다" userId="88f4dfb63950bb32" providerId="LiveId" clId="{144249B6-A001-4CCC-AF29-43D5EFA9B3B4}" dt="2023-08-02T13:35:46.365" v="0" actId="47"/>
        <pc:sldMkLst>
          <pc:docMk/>
          <pc:sldMk cId="895862329" sldId="936"/>
        </pc:sldMkLst>
      </pc:sldChg>
      <pc:sldChg chg="del">
        <pc:chgData name="군만두 맛있다" userId="88f4dfb63950bb32" providerId="LiveId" clId="{144249B6-A001-4CCC-AF29-43D5EFA9B3B4}" dt="2023-08-02T13:35:46.365" v="0" actId="47"/>
        <pc:sldMkLst>
          <pc:docMk/>
          <pc:sldMk cId="599746523" sldId="937"/>
        </pc:sldMkLst>
      </pc:sldChg>
      <pc:sldChg chg="del">
        <pc:chgData name="군만두 맛있다" userId="88f4dfb63950bb32" providerId="LiveId" clId="{144249B6-A001-4CCC-AF29-43D5EFA9B3B4}" dt="2023-08-02T13:35:46.365" v="0" actId="47"/>
        <pc:sldMkLst>
          <pc:docMk/>
          <pc:sldMk cId="150472226" sldId="938"/>
        </pc:sldMkLst>
      </pc:sldChg>
      <pc:sldChg chg="del">
        <pc:chgData name="군만두 맛있다" userId="88f4dfb63950bb32" providerId="LiveId" clId="{144249B6-A001-4CCC-AF29-43D5EFA9B3B4}" dt="2023-08-02T13:35:46.365" v="0" actId="47"/>
        <pc:sldMkLst>
          <pc:docMk/>
          <pc:sldMk cId="2824573379" sldId="939"/>
        </pc:sldMkLst>
      </pc:sldChg>
      <pc:sldChg chg="del">
        <pc:chgData name="군만두 맛있다" userId="88f4dfb63950bb32" providerId="LiveId" clId="{144249B6-A001-4CCC-AF29-43D5EFA9B3B4}" dt="2023-08-02T13:35:46.365" v="0" actId="47"/>
        <pc:sldMkLst>
          <pc:docMk/>
          <pc:sldMk cId="402159867" sldId="940"/>
        </pc:sldMkLst>
      </pc:sldChg>
      <pc:sldChg chg="del">
        <pc:chgData name="군만두 맛있다" userId="88f4dfb63950bb32" providerId="LiveId" clId="{144249B6-A001-4CCC-AF29-43D5EFA9B3B4}" dt="2023-08-02T13:35:46.365" v="0" actId="47"/>
        <pc:sldMkLst>
          <pc:docMk/>
          <pc:sldMk cId="3101674937" sldId="941"/>
        </pc:sldMkLst>
      </pc:sldChg>
      <pc:sldChg chg="del">
        <pc:chgData name="군만두 맛있다" userId="88f4dfb63950bb32" providerId="LiveId" clId="{144249B6-A001-4CCC-AF29-43D5EFA9B3B4}" dt="2023-08-02T13:35:46.365" v="0" actId="47"/>
        <pc:sldMkLst>
          <pc:docMk/>
          <pc:sldMk cId="1654212928" sldId="942"/>
        </pc:sldMkLst>
      </pc:sldChg>
      <pc:sldChg chg="del">
        <pc:chgData name="군만두 맛있다" userId="88f4dfb63950bb32" providerId="LiveId" clId="{144249B6-A001-4CCC-AF29-43D5EFA9B3B4}" dt="2023-08-02T13:35:46.365" v="0" actId="47"/>
        <pc:sldMkLst>
          <pc:docMk/>
          <pc:sldMk cId="3249600847" sldId="943"/>
        </pc:sldMkLst>
      </pc:sldChg>
      <pc:sldChg chg="del">
        <pc:chgData name="군만두 맛있다" userId="88f4dfb63950bb32" providerId="LiveId" clId="{144249B6-A001-4CCC-AF29-43D5EFA9B3B4}" dt="2023-08-02T13:35:46.365" v="0" actId="47"/>
        <pc:sldMkLst>
          <pc:docMk/>
          <pc:sldMk cId="1664496515" sldId="944"/>
        </pc:sldMkLst>
      </pc:sldChg>
      <pc:sldChg chg="del">
        <pc:chgData name="군만두 맛있다" userId="88f4dfb63950bb32" providerId="LiveId" clId="{144249B6-A001-4CCC-AF29-43D5EFA9B3B4}" dt="2023-08-02T13:35:46.365" v="0" actId="47"/>
        <pc:sldMkLst>
          <pc:docMk/>
          <pc:sldMk cId="869337733" sldId="945"/>
        </pc:sldMkLst>
      </pc:sldChg>
      <pc:sldChg chg="del">
        <pc:chgData name="군만두 맛있다" userId="88f4dfb63950bb32" providerId="LiveId" clId="{144249B6-A001-4CCC-AF29-43D5EFA9B3B4}" dt="2023-08-02T13:35:46.365" v="0" actId="47"/>
        <pc:sldMkLst>
          <pc:docMk/>
          <pc:sldMk cId="1592327017" sldId="946"/>
        </pc:sldMkLst>
      </pc:sldChg>
      <pc:sldChg chg="del">
        <pc:chgData name="군만두 맛있다" userId="88f4dfb63950bb32" providerId="LiveId" clId="{144249B6-A001-4CCC-AF29-43D5EFA9B3B4}" dt="2023-08-02T13:35:46.365" v="0" actId="47"/>
        <pc:sldMkLst>
          <pc:docMk/>
          <pc:sldMk cId="2801336037" sldId="947"/>
        </pc:sldMkLst>
      </pc:sldChg>
      <pc:sldChg chg="del">
        <pc:chgData name="군만두 맛있다" userId="88f4dfb63950bb32" providerId="LiveId" clId="{144249B6-A001-4CCC-AF29-43D5EFA9B3B4}" dt="2023-08-02T13:35:46.365" v="0" actId="47"/>
        <pc:sldMkLst>
          <pc:docMk/>
          <pc:sldMk cId="4221886291" sldId="948"/>
        </pc:sldMkLst>
      </pc:sldChg>
      <pc:sldChg chg="del">
        <pc:chgData name="군만두 맛있다" userId="88f4dfb63950bb32" providerId="LiveId" clId="{144249B6-A001-4CCC-AF29-43D5EFA9B3B4}" dt="2023-08-02T13:35:46.365" v="0" actId="47"/>
        <pc:sldMkLst>
          <pc:docMk/>
          <pc:sldMk cId="506253848" sldId="949"/>
        </pc:sldMkLst>
      </pc:sldChg>
      <pc:sldChg chg="del">
        <pc:chgData name="군만두 맛있다" userId="88f4dfb63950bb32" providerId="LiveId" clId="{144249B6-A001-4CCC-AF29-43D5EFA9B3B4}" dt="2023-08-02T13:35:46.365" v="0" actId="47"/>
        <pc:sldMkLst>
          <pc:docMk/>
          <pc:sldMk cId="204541202" sldId="950"/>
        </pc:sldMkLst>
      </pc:sldChg>
      <pc:sldChg chg="del">
        <pc:chgData name="군만두 맛있다" userId="88f4dfb63950bb32" providerId="LiveId" clId="{144249B6-A001-4CCC-AF29-43D5EFA9B3B4}" dt="2023-08-02T13:35:46.365" v="0" actId="47"/>
        <pc:sldMkLst>
          <pc:docMk/>
          <pc:sldMk cId="1106339480" sldId="951"/>
        </pc:sldMkLst>
      </pc:sldChg>
      <pc:sldChg chg="del">
        <pc:chgData name="군만두 맛있다" userId="88f4dfb63950bb32" providerId="LiveId" clId="{144249B6-A001-4CCC-AF29-43D5EFA9B3B4}" dt="2023-08-02T13:35:46.365" v="0" actId="47"/>
        <pc:sldMkLst>
          <pc:docMk/>
          <pc:sldMk cId="3294028686" sldId="952"/>
        </pc:sldMkLst>
      </pc:sldChg>
      <pc:sldChg chg="del">
        <pc:chgData name="군만두 맛있다" userId="88f4dfb63950bb32" providerId="LiveId" clId="{144249B6-A001-4CCC-AF29-43D5EFA9B3B4}" dt="2023-08-02T13:35:46.365" v="0" actId="47"/>
        <pc:sldMkLst>
          <pc:docMk/>
          <pc:sldMk cId="2969928590" sldId="953"/>
        </pc:sldMkLst>
      </pc:sldChg>
      <pc:sldChg chg="del">
        <pc:chgData name="군만두 맛있다" userId="88f4dfb63950bb32" providerId="LiveId" clId="{144249B6-A001-4CCC-AF29-43D5EFA9B3B4}" dt="2023-08-02T13:35:46.365" v="0" actId="47"/>
        <pc:sldMkLst>
          <pc:docMk/>
          <pc:sldMk cId="1456706097" sldId="954"/>
        </pc:sldMkLst>
      </pc:sldChg>
      <pc:sldChg chg="del">
        <pc:chgData name="군만두 맛있다" userId="88f4dfb63950bb32" providerId="LiveId" clId="{144249B6-A001-4CCC-AF29-43D5EFA9B3B4}" dt="2023-08-02T13:35:46.365" v="0" actId="47"/>
        <pc:sldMkLst>
          <pc:docMk/>
          <pc:sldMk cId="196596939" sldId="955"/>
        </pc:sldMkLst>
      </pc:sldChg>
      <pc:sldChg chg="del">
        <pc:chgData name="군만두 맛있다" userId="88f4dfb63950bb32" providerId="LiveId" clId="{144249B6-A001-4CCC-AF29-43D5EFA9B3B4}" dt="2023-08-02T13:35:46.365" v="0" actId="47"/>
        <pc:sldMkLst>
          <pc:docMk/>
          <pc:sldMk cId="4167197681" sldId="956"/>
        </pc:sldMkLst>
      </pc:sldChg>
      <pc:sldChg chg="del">
        <pc:chgData name="군만두 맛있다" userId="88f4dfb63950bb32" providerId="LiveId" clId="{144249B6-A001-4CCC-AF29-43D5EFA9B3B4}" dt="2023-08-02T13:35:46.365" v="0" actId="47"/>
        <pc:sldMkLst>
          <pc:docMk/>
          <pc:sldMk cId="446619923" sldId="957"/>
        </pc:sldMkLst>
      </pc:sldChg>
      <pc:sldChg chg="del">
        <pc:chgData name="군만두 맛있다" userId="88f4dfb63950bb32" providerId="LiveId" clId="{144249B6-A001-4CCC-AF29-43D5EFA9B3B4}" dt="2023-08-02T13:35:46.365" v="0" actId="47"/>
        <pc:sldMkLst>
          <pc:docMk/>
          <pc:sldMk cId="4007837200" sldId="958"/>
        </pc:sldMkLst>
      </pc:sldChg>
      <pc:sldChg chg="del">
        <pc:chgData name="군만두 맛있다" userId="88f4dfb63950bb32" providerId="LiveId" clId="{144249B6-A001-4CCC-AF29-43D5EFA9B3B4}" dt="2023-08-02T13:35:46.365" v="0" actId="47"/>
        <pc:sldMkLst>
          <pc:docMk/>
          <pc:sldMk cId="3812987419" sldId="959"/>
        </pc:sldMkLst>
      </pc:sldChg>
      <pc:sldChg chg="del">
        <pc:chgData name="군만두 맛있다" userId="88f4dfb63950bb32" providerId="LiveId" clId="{144249B6-A001-4CCC-AF29-43D5EFA9B3B4}" dt="2023-08-02T13:35:46.365" v="0" actId="47"/>
        <pc:sldMkLst>
          <pc:docMk/>
          <pc:sldMk cId="1076368316" sldId="960"/>
        </pc:sldMkLst>
      </pc:sldChg>
      <pc:sldChg chg="del">
        <pc:chgData name="군만두 맛있다" userId="88f4dfb63950bb32" providerId="LiveId" clId="{144249B6-A001-4CCC-AF29-43D5EFA9B3B4}" dt="2023-08-02T13:35:46.365" v="0" actId="47"/>
        <pc:sldMkLst>
          <pc:docMk/>
          <pc:sldMk cId="487087252" sldId="961"/>
        </pc:sldMkLst>
      </pc:sldChg>
      <pc:sldChg chg="del">
        <pc:chgData name="군만두 맛있다" userId="88f4dfb63950bb32" providerId="LiveId" clId="{144249B6-A001-4CCC-AF29-43D5EFA9B3B4}" dt="2023-08-02T13:35:46.365" v="0" actId="47"/>
        <pc:sldMkLst>
          <pc:docMk/>
          <pc:sldMk cId="3444838260" sldId="962"/>
        </pc:sldMkLst>
      </pc:sldChg>
      <pc:sldChg chg="del">
        <pc:chgData name="군만두 맛있다" userId="88f4dfb63950bb32" providerId="LiveId" clId="{144249B6-A001-4CCC-AF29-43D5EFA9B3B4}" dt="2023-08-02T13:35:46.365" v="0" actId="47"/>
        <pc:sldMkLst>
          <pc:docMk/>
          <pc:sldMk cId="2706466757" sldId="963"/>
        </pc:sldMkLst>
      </pc:sldChg>
      <pc:sldChg chg="del">
        <pc:chgData name="군만두 맛있다" userId="88f4dfb63950bb32" providerId="LiveId" clId="{144249B6-A001-4CCC-AF29-43D5EFA9B3B4}" dt="2023-08-02T13:35:46.365" v="0" actId="47"/>
        <pc:sldMkLst>
          <pc:docMk/>
          <pc:sldMk cId="420636269" sldId="964"/>
        </pc:sldMkLst>
      </pc:sldChg>
      <pc:sldChg chg="del">
        <pc:chgData name="군만두 맛있다" userId="88f4dfb63950bb32" providerId="LiveId" clId="{144249B6-A001-4CCC-AF29-43D5EFA9B3B4}" dt="2023-08-02T13:35:46.365" v="0" actId="47"/>
        <pc:sldMkLst>
          <pc:docMk/>
          <pc:sldMk cId="2700826869" sldId="965"/>
        </pc:sldMkLst>
      </pc:sldChg>
      <pc:sldChg chg="del">
        <pc:chgData name="군만두 맛있다" userId="88f4dfb63950bb32" providerId="LiveId" clId="{144249B6-A001-4CCC-AF29-43D5EFA9B3B4}" dt="2023-08-02T13:35:46.365" v="0" actId="47"/>
        <pc:sldMkLst>
          <pc:docMk/>
          <pc:sldMk cId="1552765576" sldId="966"/>
        </pc:sldMkLst>
      </pc:sldChg>
      <pc:sldChg chg="del">
        <pc:chgData name="군만두 맛있다" userId="88f4dfb63950bb32" providerId="LiveId" clId="{144249B6-A001-4CCC-AF29-43D5EFA9B3B4}" dt="2023-08-02T13:35:46.365" v="0" actId="47"/>
        <pc:sldMkLst>
          <pc:docMk/>
          <pc:sldMk cId="3316426690" sldId="967"/>
        </pc:sldMkLst>
      </pc:sldChg>
      <pc:sldChg chg="del">
        <pc:chgData name="군만두 맛있다" userId="88f4dfb63950bb32" providerId="LiveId" clId="{144249B6-A001-4CCC-AF29-43D5EFA9B3B4}" dt="2023-08-02T13:35:46.365" v="0" actId="47"/>
        <pc:sldMkLst>
          <pc:docMk/>
          <pc:sldMk cId="619255426" sldId="968"/>
        </pc:sldMkLst>
      </pc:sldChg>
      <pc:sldChg chg="del">
        <pc:chgData name="군만두 맛있다" userId="88f4dfb63950bb32" providerId="LiveId" clId="{144249B6-A001-4CCC-AF29-43D5EFA9B3B4}" dt="2023-08-02T13:35:46.365" v="0" actId="47"/>
        <pc:sldMkLst>
          <pc:docMk/>
          <pc:sldMk cId="909504280" sldId="969"/>
        </pc:sldMkLst>
      </pc:sldChg>
      <pc:sldChg chg="del">
        <pc:chgData name="군만두 맛있다" userId="88f4dfb63950bb32" providerId="LiveId" clId="{144249B6-A001-4CCC-AF29-43D5EFA9B3B4}" dt="2023-08-02T13:35:46.365" v="0" actId="47"/>
        <pc:sldMkLst>
          <pc:docMk/>
          <pc:sldMk cId="3547246264" sldId="970"/>
        </pc:sldMkLst>
      </pc:sldChg>
      <pc:sldChg chg="del">
        <pc:chgData name="군만두 맛있다" userId="88f4dfb63950bb32" providerId="LiveId" clId="{144249B6-A001-4CCC-AF29-43D5EFA9B3B4}" dt="2023-08-02T13:35:46.365" v="0" actId="47"/>
        <pc:sldMkLst>
          <pc:docMk/>
          <pc:sldMk cId="861413235" sldId="971"/>
        </pc:sldMkLst>
      </pc:sldChg>
      <pc:sldChg chg="del">
        <pc:chgData name="군만두 맛있다" userId="88f4dfb63950bb32" providerId="LiveId" clId="{144249B6-A001-4CCC-AF29-43D5EFA9B3B4}" dt="2023-08-02T13:35:46.365" v="0" actId="47"/>
        <pc:sldMkLst>
          <pc:docMk/>
          <pc:sldMk cId="3075114867" sldId="972"/>
        </pc:sldMkLst>
      </pc:sldChg>
      <pc:sldChg chg="del">
        <pc:chgData name="군만두 맛있다" userId="88f4dfb63950bb32" providerId="LiveId" clId="{144249B6-A001-4CCC-AF29-43D5EFA9B3B4}" dt="2023-08-02T13:35:46.365" v="0" actId="47"/>
        <pc:sldMkLst>
          <pc:docMk/>
          <pc:sldMk cId="4234083477" sldId="973"/>
        </pc:sldMkLst>
      </pc:sldChg>
      <pc:sldChg chg="del">
        <pc:chgData name="군만두 맛있다" userId="88f4dfb63950bb32" providerId="LiveId" clId="{144249B6-A001-4CCC-AF29-43D5EFA9B3B4}" dt="2023-08-02T13:35:46.365" v="0" actId="47"/>
        <pc:sldMkLst>
          <pc:docMk/>
          <pc:sldMk cId="2379399686" sldId="974"/>
        </pc:sldMkLst>
      </pc:sldChg>
      <pc:sldChg chg="del">
        <pc:chgData name="군만두 맛있다" userId="88f4dfb63950bb32" providerId="LiveId" clId="{144249B6-A001-4CCC-AF29-43D5EFA9B3B4}" dt="2023-08-02T13:35:46.365" v="0" actId="47"/>
        <pc:sldMkLst>
          <pc:docMk/>
          <pc:sldMk cId="67503556" sldId="975"/>
        </pc:sldMkLst>
      </pc:sldChg>
      <pc:sldChg chg="del">
        <pc:chgData name="군만두 맛있다" userId="88f4dfb63950bb32" providerId="LiveId" clId="{144249B6-A001-4CCC-AF29-43D5EFA9B3B4}" dt="2023-08-02T13:35:46.365" v="0" actId="47"/>
        <pc:sldMkLst>
          <pc:docMk/>
          <pc:sldMk cId="1381648227" sldId="976"/>
        </pc:sldMkLst>
      </pc:sldChg>
      <pc:sldChg chg="del">
        <pc:chgData name="군만두 맛있다" userId="88f4dfb63950bb32" providerId="LiveId" clId="{144249B6-A001-4CCC-AF29-43D5EFA9B3B4}" dt="2023-08-02T13:35:46.365" v="0" actId="47"/>
        <pc:sldMkLst>
          <pc:docMk/>
          <pc:sldMk cId="3637561311" sldId="977"/>
        </pc:sldMkLst>
      </pc:sldChg>
      <pc:sldChg chg="del">
        <pc:chgData name="군만두 맛있다" userId="88f4dfb63950bb32" providerId="LiveId" clId="{144249B6-A001-4CCC-AF29-43D5EFA9B3B4}" dt="2023-08-02T13:35:46.365" v="0" actId="47"/>
        <pc:sldMkLst>
          <pc:docMk/>
          <pc:sldMk cId="3289858422" sldId="978"/>
        </pc:sldMkLst>
      </pc:sldChg>
      <pc:sldChg chg="del">
        <pc:chgData name="군만두 맛있다" userId="88f4dfb63950bb32" providerId="LiveId" clId="{144249B6-A001-4CCC-AF29-43D5EFA9B3B4}" dt="2023-08-02T13:35:46.365" v="0" actId="47"/>
        <pc:sldMkLst>
          <pc:docMk/>
          <pc:sldMk cId="1497409001" sldId="979"/>
        </pc:sldMkLst>
      </pc:sldChg>
      <pc:sldChg chg="del">
        <pc:chgData name="군만두 맛있다" userId="88f4dfb63950bb32" providerId="LiveId" clId="{144249B6-A001-4CCC-AF29-43D5EFA9B3B4}" dt="2023-08-02T13:35:46.365" v="0" actId="47"/>
        <pc:sldMkLst>
          <pc:docMk/>
          <pc:sldMk cId="3313762412" sldId="980"/>
        </pc:sldMkLst>
      </pc:sldChg>
      <pc:sldChg chg="del">
        <pc:chgData name="군만두 맛있다" userId="88f4dfb63950bb32" providerId="LiveId" clId="{144249B6-A001-4CCC-AF29-43D5EFA9B3B4}" dt="2023-08-02T13:35:46.365" v="0" actId="47"/>
        <pc:sldMkLst>
          <pc:docMk/>
          <pc:sldMk cId="4223296537" sldId="981"/>
        </pc:sldMkLst>
      </pc:sldChg>
      <pc:sldChg chg="del">
        <pc:chgData name="군만두 맛있다" userId="88f4dfb63950bb32" providerId="LiveId" clId="{144249B6-A001-4CCC-AF29-43D5EFA9B3B4}" dt="2023-08-02T13:35:46.365" v="0" actId="47"/>
        <pc:sldMkLst>
          <pc:docMk/>
          <pc:sldMk cId="4184317595" sldId="982"/>
        </pc:sldMkLst>
      </pc:sldChg>
      <pc:sldChg chg="del">
        <pc:chgData name="군만두 맛있다" userId="88f4dfb63950bb32" providerId="LiveId" clId="{144249B6-A001-4CCC-AF29-43D5EFA9B3B4}" dt="2023-08-02T13:35:46.365" v="0" actId="47"/>
        <pc:sldMkLst>
          <pc:docMk/>
          <pc:sldMk cId="3196646873" sldId="983"/>
        </pc:sldMkLst>
      </pc:sldChg>
      <pc:sldChg chg="del">
        <pc:chgData name="군만두 맛있다" userId="88f4dfb63950bb32" providerId="LiveId" clId="{144249B6-A001-4CCC-AF29-43D5EFA9B3B4}" dt="2023-08-02T13:35:46.365" v="0" actId="47"/>
        <pc:sldMkLst>
          <pc:docMk/>
          <pc:sldMk cId="2537111824" sldId="984"/>
        </pc:sldMkLst>
      </pc:sldChg>
      <pc:sldChg chg="del">
        <pc:chgData name="군만두 맛있다" userId="88f4dfb63950bb32" providerId="LiveId" clId="{144249B6-A001-4CCC-AF29-43D5EFA9B3B4}" dt="2023-08-02T13:35:46.365" v="0" actId="47"/>
        <pc:sldMkLst>
          <pc:docMk/>
          <pc:sldMk cId="2898503063" sldId="985"/>
        </pc:sldMkLst>
      </pc:sldChg>
      <pc:sldChg chg="del">
        <pc:chgData name="군만두 맛있다" userId="88f4dfb63950bb32" providerId="LiveId" clId="{144249B6-A001-4CCC-AF29-43D5EFA9B3B4}" dt="2023-08-02T13:35:46.365" v="0" actId="47"/>
        <pc:sldMkLst>
          <pc:docMk/>
          <pc:sldMk cId="3011433956" sldId="986"/>
        </pc:sldMkLst>
      </pc:sldChg>
      <pc:sldChg chg="del">
        <pc:chgData name="군만두 맛있다" userId="88f4dfb63950bb32" providerId="LiveId" clId="{144249B6-A001-4CCC-AF29-43D5EFA9B3B4}" dt="2023-08-02T13:35:46.365" v="0" actId="47"/>
        <pc:sldMkLst>
          <pc:docMk/>
          <pc:sldMk cId="3525577478" sldId="987"/>
        </pc:sldMkLst>
      </pc:sldChg>
      <pc:sldChg chg="del">
        <pc:chgData name="군만두 맛있다" userId="88f4dfb63950bb32" providerId="LiveId" clId="{144249B6-A001-4CCC-AF29-43D5EFA9B3B4}" dt="2023-08-02T13:35:46.365" v="0" actId="47"/>
        <pc:sldMkLst>
          <pc:docMk/>
          <pc:sldMk cId="1888568498" sldId="988"/>
        </pc:sldMkLst>
      </pc:sldChg>
      <pc:sldChg chg="del">
        <pc:chgData name="군만두 맛있다" userId="88f4dfb63950bb32" providerId="LiveId" clId="{144249B6-A001-4CCC-AF29-43D5EFA9B3B4}" dt="2023-08-02T13:35:46.365" v="0" actId="47"/>
        <pc:sldMkLst>
          <pc:docMk/>
          <pc:sldMk cId="4053343525" sldId="989"/>
        </pc:sldMkLst>
      </pc:sldChg>
      <pc:sldChg chg="del">
        <pc:chgData name="군만두 맛있다" userId="88f4dfb63950bb32" providerId="LiveId" clId="{144249B6-A001-4CCC-AF29-43D5EFA9B3B4}" dt="2023-08-02T13:35:46.365" v="0" actId="47"/>
        <pc:sldMkLst>
          <pc:docMk/>
          <pc:sldMk cId="3961103326" sldId="990"/>
        </pc:sldMkLst>
      </pc:sldChg>
      <pc:sldChg chg="del">
        <pc:chgData name="군만두 맛있다" userId="88f4dfb63950bb32" providerId="LiveId" clId="{144249B6-A001-4CCC-AF29-43D5EFA9B3B4}" dt="2023-08-02T13:35:46.365" v="0" actId="47"/>
        <pc:sldMkLst>
          <pc:docMk/>
          <pc:sldMk cId="1365962891" sldId="991"/>
        </pc:sldMkLst>
      </pc:sldChg>
      <pc:sldChg chg="del">
        <pc:chgData name="군만두 맛있다" userId="88f4dfb63950bb32" providerId="LiveId" clId="{144249B6-A001-4CCC-AF29-43D5EFA9B3B4}" dt="2023-08-02T13:35:46.365" v="0" actId="47"/>
        <pc:sldMkLst>
          <pc:docMk/>
          <pc:sldMk cId="1651270562" sldId="992"/>
        </pc:sldMkLst>
      </pc:sldChg>
      <pc:sldChg chg="del">
        <pc:chgData name="군만두 맛있다" userId="88f4dfb63950bb32" providerId="LiveId" clId="{144249B6-A001-4CCC-AF29-43D5EFA9B3B4}" dt="2023-08-02T13:35:46.365" v="0" actId="47"/>
        <pc:sldMkLst>
          <pc:docMk/>
          <pc:sldMk cId="795247410" sldId="993"/>
        </pc:sldMkLst>
      </pc:sldChg>
      <pc:sldChg chg="del">
        <pc:chgData name="군만두 맛있다" userId="88f4dfb63950bb32" providerId="LiveId" clId="{144249B6-A001-4CCC-AF29-43D5EFA9B3B4}" dt="2023-08-02T13:35:46.365" v="0" actId="47"/>
        <pc:sldMkLst>
          <pc:docMk/>
          <pc:sldMk cId="1735725438" sldId="994"/>
        </pc:sldMkLst>
      </pc:sldChg>
      <pc:sldChg chg="del">
        <pc:chgData name="군만두 맛있다" userId="88f4dfb63950bb32" providerId="LiveId" clId="{144249B6-A001-4CCC-AF29-43D5EFA9B3B4}" dt="2023-08-02T13:35:46.365" v="0" actId="47"/>
        <pc:sldMkLst>
          <pc:docMk/>
          <pc:sldMk cId="3007483468" sldId="995"/>
        </pc:sldMkLst>
      </pc:sldChg>
      <pc:sldChg chg="del">
        <pc:chgData name="군만두 맛있다" userId="88f4dfb63950bb32" providerId="LiveId" clId="{144249B6-A001-4CCC-AF29-43D5EFA9B3B4}" dt="2023-08-02T13:35:46.365" v="0" actId="47"/>
        <pc:sldMkLst>
          <pc:docMk/>
          <pc:sldMk cId="323271335" sldId="996"/>
        </pc:sldMkLst>
      </pc:sldChg>
      <pc:sldChg chg="del">
        <pc:chgData name="군만두 맛있다" userId="88f4dfb63950bb32" providerId="LiveId" clId="{144249B6-A001-4CCC-AF29-43D5EFA9B3B4}" dt="2023-08-02T13:35:46.365" v="0" actId="47"/>
        <pc:sldMkLst>
          <pc:docMk/>
          <pc:sldMk cId="1753609090" sldId="997"/>
        </pc:sldMkLst>
      </pc:sldChg>
      <pc:sldChg chg="del">
        <pc:chgData name="군만두 맛있다" userId="88f4dfb63950bb32" providerId="LiveId" clId="{144249B6-A001-4CCC-AF29-43D5EFA9B3B4}" dt="2023-08-02T13:35:46.365" v="0" actId="47"/>
        <pc:sldMkLst>
          <pc:docMk/>
          <pc:sldMk cId="4165939468" sldId="998"/>
        </pc:sldMkLst>
      </pc:sldChg>
      <pc:sldChg chg="del">
        <pc:chgData name="군만두 맛있다" userId="88f4dfb63950bb32" providerId="LiveId" clId="{144249B6-A001-4CCC-AF29-43D5EFA9B3B4}" dt="2023-08-02T13:35:46.365" v="0" actId="47"/>
        <pc:sldMkLst>
          <pc:docMk/>
          <pc:sldMk cId="1039604319" sldId="999"/>
        </pc:sldMkLst>
      </pc:sldChg>
      <pc:sldChg chg="del">
        <pc:chgData name="군만두 맛있다" userId="88f4dfb63950bb32" providerId="LiveId" clId="{144249B6-A001-4CCC-AF29-43D5EFA9B3B4}" dt="2023-08-02T13:35:46.365" v="0" actId="47"/>
        <pc:sldMkLst>
          <pc:docMk/>
          <pc:sldMk cId="1159151944" sldId="1000"/>
        </pc:sldMkLst>
      </pc:sldChg>
      <pc:sldChg chg="del">
        <pc:chgData name="군만두 맛있다" userId="88f4dfb63950bb32" providerId="LiveId" clId="{144249B6-A001-4CCC-AF29-43D5EFA9B3B4}" dt="2023-08-02T13:35:46.365" v="0" actId="47"/>
        <pc:sldMkLst>
          <pc:docMk/>
          <pc:sldMk cId="2721707252" sldId="1001"/>
        </pc:sldMkLst>
      </pc:sldChg>
      <pc:sldChg chg="del">
        <pc:chgData name="군만두 맛있다" userId="88f4dfb63950bb32" providerId="LiveId" clId="{144249B6-A001-4CCC-AF29-43D5EFA9B3B4}" dt="2023-08-02T13:35:46.365" v="0" actId="47"/>
        <pc:sldMkLst>
          <pc:docMk/>
          <pc:sldMk cId="384989176" sldId="1002"/>
        </pc:sldMkLst>
      </pc:sldChg>
      <pc:sldChg chg="del">
        <pc:chgData name="군만두 맛있다" userId="88f4dfb63950bb32" providerId="LiveId" clId="{144249B6-A001-4CCC-AF29-43D5EFA9B3B4}" dt="2023-08-02T13:35:46.365" v="0" actId="47"/>
        <pc:sldMkLst>
          <pc:docMk/>
          <pc:sldMk cId="3644203174" sldId="1003"/>
        </pc:sldMkLst>
      </pc:sldChg>
      <pc:sldChg chg="del">
        <pc:chgData name="군만두 맛있다" userId="88f4dfb63950bb32" providerId="LiveId" clId="{144249B6-A001-4CCC-AF29-43D5EFA9B3B4}" dt="2023-08-02T13:35:46.365" v="0" actId="47"/>
        <pc:sldMkLst>
          <pc:docMk/>
          <pc:sldMk cId="1818576253" sldId="1004"/>
        </pc:sldMkLst>
      </pc:sldChg>
      <pc:sldChg chg="del">
        <pc:chgData name="군만두 맛있다" userId="88f4dfb63950bb32" providerId="LiveId" clId="{144249B6-A001-4CCC-AF29-43D5EFA9B3B4}" dt="2023-08-02T13:35:46.365" v="0" actId="47"/>
        <pc:sldMkLst>
          <pc:docMk/>
          <pc:sldMk cId="1055696550" sldId="1005"/>
        </pc:sldMkLst>
      </pc:sldChg>
      <pc:sldChg chg="del">
        <pc:chgData name="군만두 맛있다" userId="88f4dfb63950bb32" providerId="LiveId" clId="{144249B6-A001-4CCC-AF29-43D5EFA9B3B4}" dt="2023-08-02T13:35:46.365" v="0" actId="47"/>
        <pc:sldMkLst>
          <pc:docMk/>
          <pc:sldMk cId="4278604292" sldId="1006"/>
        </pc:sldMkLst>
      </pc:sldChg>
      <pc:sldChg chg="del">
        <pc:chgData name="군만두 맛있다" userId="88f4dfb63950bb32" providerId="LiveId" clId="{144249B6-A001-4CCC-AF29-43D5EFA9B3B4}" dt="2023-08-02T13:35:46.365" v="0" actId="47"/>
        <pc:sldMkLst>
          <pc:docMk/>
          <pc:sldMk cId="1350715252" sldId="1007"/>
        </pc:sldMkLst>
      </pc:sldChg>
      <pc:sldChg chg="del">
        <pc:chgData name="군만두 맛있다" userId="88f4dfb63950bb32" providerId="LiveId" clId="{144249B6-A001-4CCC-AF29-43D5EFA9B3B4}" dt="2023-08-02T13:35:46.365" v="0" actId="47"/>
        <pc:sldMkLst>
          <pc:docMk/>
          <pc:sldMk cId="2792688434" sldId="1008"/>
        </pc:sldMkLst>
      </pc:sldChg>
      <pc:sldChg chg="del">
        <pc:chgData name="군만두 맛있다" userId="88f4dfb63950bb32" providerId="LiveId" clId="{144249B6-A001-4CCC-AF29-43D5EFA9B3B4}" dt="2023-08-02T13:35:46.365" v="0" actId="47"/>
        <pc:sldMkLst>
          <pc:docMk/>
          <pc:sldMk cId="4071909716" sldId="1009"/>
        </pc:sldMkLst>
      </pc:sldChg>
      <pc:sldChg chg="del">
        <pc:chgData name="군만두 맛있다" userId="88f4dfb63950bb32" providerId="LiveId" clId="{144249B6-A001-4CCC-AF29-43D5EFA9B3B4}" dt="2023-08-02T13:35:46.365" v="0" actId="47"/>
        <pc:sldMkLst>
          <pc:docMk/>
          <pc:sldMk cId="1747097103" sldId="1010"/>
        </pc:sldMkLst>
      </pc:sldChg>
      <pc:sldChg chg="del">
        <pc:chgData name="군만두 맛있다" userId="88f4dfb63950bb32" providerId="LiveId" clId="{144249B6-A001-4CCC-AF29-43D5EFA9B3B4}" dt="2023-08-02T13:35:46.365" v="0" actId="47"/>
        <pc:sldMkLst>
          <pc:docMk/>
          <pc:sldMk cId="3658640486" sldId="1011"/>
        </pc:sldMkLst>
      </pc:sldChg>
      <pc:sldChg chg="del">
        <pc:chgData name="군만두 맛있다" userId="88f4dfb63950bb32" providerId="LiveId" clId="{144249B6-A001-4CCC-AF29-43D5EFA9B3B4}" dt="2023-08-02T13:35:46.365" v="0" actId="47"/>
        <pc:sldMkLst>
          <pc:docMk/>
          <pc:sldMk cId="2445892864" sldId="1012"/>
        </pc:sldMkLst>
      </pc:sldChg>
      <pc:sldChg chg="del">
        <pc:chgData name="군만두 맛있다" userId="88f4dfb63950bb32" providerId="LiveId" clId="{144249B6-A001-4CCC-AF29-43D5EFA9B3B4}" dt="2023-08-02T13:35:46.365" v="0" actId="47"/>
        <pc:sldMkLst>
          <pc:docMk/>
          <pc:sldMk cId="841250279" sldId="1013"/>
        </pc:sldMkLst>
      </pc:sldChg>
      <pc:sldChg chg="del">
        <pc:chgData name="군만두 맛있다" userId="88f4dfb63950bb32" providerId="LiveId" clId="{144249B6-A001-4CCC-AF29-43D5EFA9B3B4}" dt="2023-08-02T13:35:46.365" v="0" actId="47"/>
        <pc:sldMkLst>
          <pc:docMk/>
          <pc:sldMk cId="22571767" sldId="1014"/>
        </pc:sldMkLst>
      </pc:sldChg>
      <pc:sldChg chg="del">
        <pc:chgData name="군만두 맛있다" userId="88f4dfb63950bb32" providerId="LiveId" clId="{144249B6-A001-4CCC-AF29-43D5EFA9B3B4}" dt="2023-08-02T13:35:46.365" v="0" actId="47"/>
        <pc:sldMkLst>
          <pc:docMk/>
          <pc:sldMk cId="1809196100" sldId="1015"/>
        </pc:sldMkLst>
      </pc:sldChg>
      <pc:sldChg chg="del">
        <pc:chgData name="군만두 맛있다" userId="88f4dfb63950bb32" providerId="LiveId" clId="{144249B6-A001-4CCC-AF29-43D5EFA9B3B4}" dt="2023-08-02T13:35:46.365" v="0" actId="47"/>
        <pc:sldMkLst>
          <pc:docMk/>
          <pc:sldMk cId="1064890864" sldId="1016"/>
        </pc:sldMkLst>
      </pc:sldChg>
      <pc:sldChg chg="del">
        <pc:chgData name="군만두 맛있다" userId="88f4dfb63950bb32" providerId="LiveId" clId="{144249B6-A001-4CCC-AF29-43D5EFA9B3B4}" dt="2023-08-02T13:35:46.365" v="0" actId="47"/>
        <pc:sldMkLst>
          <pc:docMk/>
          <pc:sldMk cId="974251459" sldId="1017"/>
        </pc:sldMkLst>
      </pc:sldChg>
      <pc:sldChg chg="del">
        <pc:chgData name="군만두 맛있다" userId="88f4dfb63950bb32" providerId="LiveId" clId="{144249B6-A001-4CCC-AF29-43D5EFA9B3B4}" dt="2023-08-02T13:35:46.365" v="0" actId="47"/>
        <pc:sldMkLst>
          <pc:docMk/>
          <pc:sldMk cId="1239529190" sldId="1018"/>
        </pc:sldMkLst>
      </pc:sldChg>
      <pc:sldChg chg="del">
        <pc:chgData name="군만두 맛있다" userId="88f4dfb63950bb32" providerId="LiveId" clId="{144249B6-A001-4CCC-AF29-43D5EFA9B3B4}" dt="2023-08-02T13:35:46.365" v="0" actId="47"/>
        <pc:sldMkLst>
          <pc:docMk/>
          <pc:sldMk cId="3538161934" sldId="1019"/>
        </pc:sldMkLst>
      </pc:sldChg>
      <pc:sldChg chg="del">
        <pc:chgData name="군만두 맛있다" userId="88f4dfb63950bb32" providerId="LiveId" clId="{144249B6-A001-4CCC-AF29-43D5EFA9B3B4}" dt="2023-08-02T13:35:46.365" v="0" actId="47"/>
        <pc:sldMkLst>
          <pc:docMk/>
          <pc:sldMk cId="1118003974" sldId="1020"/>
        </pc:sldMkLst>
      </pc:sldChg>
      <pc:sldChg chg="del">
        <pc:chgData name="군만두 맛있다" userId="88f4dfb63950bb32" providerId="LiveId" clId="{144249B6-A001-4CCC-AF29-43D5EFA9B3B4}" dt="2023-08-02T13:35:46.365" v="0" actId="47"/>
        <pc:sldMkLst>
          <pc:docMk/>
          <pc:sldMk cId="1134739274" sldId="1021"/>
        </pc:sldMkLst>
      </pc:sldChg>
      <pc:sldChg chg="del">
        <pc:chgData name="군만두 맛있다" userId="88f4dfb63950bb32" providerId="LiveId" clId="{144249B6-A001-4CCC-AF29-43D5EFA9B3B4}" dt="2023-08-02T13:35:46.365" v="0" actId="47"/>
        <pc:sldMkLst>
          <pc:docMk/>
          <pc:sldMk cId="2997756720" sldId="1022"/>
        </pc:sldMkLst>
      </pc:sldChg>
      <pc:sldChg chg="del">
        <pc:chgData name="군만두 맛있다" userId="88f4dfb63950bb32" providerId="LiveId" clId="{144249B6-A001-4CCC-AF29-43D5EFA9B3B4}" dt="2023-08-02T13:35:46.365" v="0" actId="47"/>
        <pc:sldMkLst>
          <pc:docMk/>
          <pc:sldMk cId="4151688746" sldId="1023"/>
        </pc:sldMkLst>
      </pc:sldChg>
      <pc:sldChg chg="del">
        <pc:chgData name="군만두 맛있다" userId="88f4dfb63950bb32" providerId="LiveId" clId="{144249B6-A001-4CCC-AF29-43D5EFA9B3B4}" dt="2023-08-02T13:35:46.365" v="0" actId="47"/>
        <pc:sldMkLst>
          <pc:docMk/>
          <pc:sldMk cId="461777895" sldId="1024"/>
        </pc:sldMkLst>
      </pc:sldChg>
      <pc:sldChg chg="del">
        <pc:chgData name="군만두 맛있다" userId="88f4dfb63950bb32" providerId="LiveId" clId="{144249B6-A001-4CCC-AF29-43D5EFA9B3B4}" dt="2023-08-02T13:35:46.365" v="0" actId="47"/>
        <pc:sldMkLst>
          <pc:docMk/>
          <pc:sldMk cId="2240453285" sldId="1025"/>
        </pc:sldMkLst>
      </pc:sldChg>
      <pc:sldChg chg="del">
        <pc:chgData name="군만두 맛있다" userId="88f4dfb63950bb32" providerId="LiveId" clId="{144249B6-A001-4CCC-AF29-43D5EFA9B3B4}" dt="2023-08-02T13:35:46.365" v="0" actId="47"/>
        <pc:sldMkLst>
          <pc:docMk/>
          <pc:sldMk cId="1608538280" sldId="1026"/>
        </pc:sldMkLst>
      </pc:sldChg>
      <pc:sldChg chg="del">
        <pc:chgData name="군만두 맛있다" userId="88f4dfb63950bb32" providerId="LiveId" clId="{144249B6-A001-4CCC-AF29-43D5EFA9B3B4}" dt="2023-08-02T13:35:46.365" v="0" actId="47"/>
        <pc:sldMkLst>
          <pc:docMk/>
          <pc:sldMk cId="1531813991" sldId="1027"/>
        </pc:sldMkLst>
      </pc:sldChg>
      <pc:sldChg chg="del">
        <pc:chgData name="군만두 맛있다" userId="88f4dfb63950bb32" providerId="LiveId" clId="{144249B6-A001-4CCC-AF29-43D5EFA9B3B4}" dt="2023-08-02T13:35:46.365" v="0" actId="47"/>
        <pc:sldMkLst>
          <pc:docMk/>
          <pc:sldMk cId="3558245803" sldId="1028"/>
        </pc:sldMkLst>
      </pc:sldChg>
      <pc:sldChg chg="del">
        <pc:chgData name="군만두 맛있다" userId="88f4dfb63950bb32" providerId="LiveId" clId="{144249B6-A001-4CCC-AF29-43D5EFA9B3B4}" dt="2023-08-02T13:35:46.365" v="0" actId="47"/>
        <pc:sldMkLst>
          <pc:docMk/>
          <pc:sldMk cId="327064249" sldId="1029"/>
        </pc:sldMkLst>
      </pc:sldChg>
      <pc:sldChg chg="del">
        <pc:chgData name="군만두 맛있다" userId="88f4dfb63950bb32" providerId="LiveId" clId="{144249B6-A001-4CCC-AF29-43D5EFA9B3B4}" dt="2023-08-02T13:35:46.365" v="0" actId="47"/>
        <pc:sldMkLst>
          <pc:docMk/>
          <pc:sldMk cId="626434195" sldId="1030"/>
        </pc:sldMkLst>
      </pc:sldChg>
      <pc:sldChg chg="del">
        <pc:chgData name="군만두 맛있다" userId="88f4dfb63950bb32" providerId="LiveId" clId="{144249B6-A001-4CCC-AF29-43D5EFA9B3B4}" dt="2023-08-02T13:35:46.365" v="0" actId="47"/>
        <pc:sldMkLst>
          <pc:docMk/>
          <pc:sldMk cId="334954212" sldId="1031"/>
        </pc:sldMkLst>
      </pc:sldChg>
      <pc:sldChg chg="del">
        <pc:chgData name="군만두 맛있다" userId="88f4dfb63950bb32" providerId="LiveId" clId="{144249B6-A001-4CCC-AF29-43D5EFA9B3B4}" dt="2023-08-02T13:35:46.365" v="0" actId="47"/>
        <pc:sldMkLst>
          <pc:docMk/>
          <pc:sldMk cId="2353245894" sldId="1032"/>
        </pc:sldMkLst>
      </pc:sldChg>
      <pc:sldChg chg="del">
        <pc:chgData name="군만두 맛있다" userId="88f4dfb63950bb32" providerId="LiveId" clId="{144249B6-A001-4CCC-AF29-43D5EFA9B3B4}" dt="2023-08-02T13:35:46.365" v="0" actId="47"/>
        <pc:sldMkLst>
          <pc:docMk/>
          <pc:sldMk cId="1835446728" sldId="1033"/>
        </pc:sldMkLst>
      </pc:sldChg>
      <pc:sldChg chg="del">
        <pc:chgData name="군만두 맛있다" userId="88f4dfb63950bb32" providerId="LiveId" clId="{144249B6-A001-4CCC-AF29-43D5EFA9B3B4}" dt="2023-08-02T13:35:46.365" v="0" actId="47"/>
        <pc:sldMkLst>
          <pc:docMk/>
          <pc:sldMk cId="2234231583" sldId="1034"/>
        </pc:sldMkLst>
      </pc:sldChg>
      <pc:sldChg chg="del">
        <pc:chgData name="군만두 맛있다" userId="88f4dfb63950bb32" providerId="LiveId" clId="{144249B6-A001-4CCC-AF29-43D5EFA9B3B4}" dt="2023-08-02T13:35:46.365" v="0" actId="47"/>
        <pc:sldMkLst>
          <pc:docMk/>
          <pc:sldMk cId="915899199" sldId="1035"/>
        </pc:sldMkLst>
      </pc:sldChg>
      <pc:sldChg chg="del">
        <pc:chgData name="군만두 맛있다" userId="88f4dfb63950bb32" providerId="LiveId" clId="{144249B6-A001-4CCC-AF29-43D5EFA9B3B4}" dt="2023-08-02T13:35:46.365" v="0" actId="47"/>
        <pc:sldMkLst>
          <pc:docMk/>
          <pc:sldMk cId="1196179536" sldId="1036"/>
        </pc:sldMkLst>
      </pc:sldChg>
      <pc:sldChg chg="del">
        <pc:chgData name="군만두 맛있다" userId="88f4dfb63950bb32" providerId="LiveId" clId="{144249B6-A001-4CCC-AF29-43D5EFA9B3B4}" dt="2023-08-02T13:35:46.365" v="0" actId="47"/>
        <pc:sldMkLst>
          <pc:docMk/>
          <pc:sldMk cId="1093074416" sldId="1037"/>
        </pc:sldMkLst>
      </pc:sldChg>
      <pc:sldChg chg="del">
        <pc:chgData name="군만두 맛있다" userId="88f4dfb63950bb32" providerId="LiveId" clId="{144249B6-A001-4CCC-AF29-43D5EFA9B3B4}" dt="2023-08-02T13:35:46.365" v="0" actId="47"/>
        <pc:sldMkLst>
          <pc:docMk/>
          <pc:sldMk cId="1646424019" sldId="1038"/>
        </pc:sldMkLst>
      </pc:sldChg>
      <pc:sldChg chg="del">
        <pc:chgData name="군만두 맛있다" userId="88f4dfb63950bb32" providerId="LiveId" clId="{144249B6-A001-4CCC-AF29-43D5EFA9B3B4}" dt="2023-08-02T13:35:46.365" v="0" actId="47"/>
        <pc:sldMkLst>
          <pc:docMk/>
          <pc:sldMk cId="3292922845" sldId="1039"/>
        </pc:sldMkLst>
      </pc:sldChg>
      <pc:sldChg chg="del">
        <pc:chgData name="군만두 맛있다" userId="88f4dfb63950bb32" providerId="LiveId" clId="{144249B6-A001-4CCC-AF29-43D5EFA9B3B4}" dt="2023-08-02T13:35:46.365" v="0" actId="47"/>
        <pc:sldMkLst>
          <pc:docMk/>
          <pc:sldMk cId="938096160" sldId="1040"/>
        </pc:sldMkLst>
      </pc:sldChg>
      <pc:sldChg chg="del">
        <pc:chgData name="군만두 맛있다" userId="88f4dfb63950bb32" providerId="LiveId" clId="{144249B6-A001-4CCC-AF29-43D5EFA9B3B4}" dt="2023-08-02T13:35:46.365" v="0" actId="47"/>
        <pc:sldMkLst>
          <pc:docMk/>
          <pc:sldMk cId="3360674138" sldId="1041"/>
        </pc:sldMkLst>
      </pc:sldChg>
      <pc:sldChg chg="del">
        <pc:chgData name="군만두 맛있다" userId="88f4dfb63950bb32" providerId="LiveId" clId="{144249B6-A001-4CCC-AF29-43D5EFA9B3B4}" dt="2023-08-02T13:35:46.365" v="0" actId="47"/>
        <pc:sldMkLst>
          <pc:docMk/>
          <pc:sldMk cId="4206630222" sldId="1042"/>
        </pc:sldMkLst>
      </pc:sldChg>
      <pc:sldChg chg="del">
        <pc:chgData name="군만두 맛있다" userId="88f4dfb63950bb32" providerId="LiveId" clId="{144249B6-A001-4CCC-AF29-43D5EFA9B3B4}" dt="2023-08-02T13:35:46.365" v="0" actId="47"/>
        <pc:sldMkLst>
          <pc:docMk/>
          <pc:sldMk cId="378555016" sldId="1043"/>
        </pc:sldMkLst>
      </pc:sldChg>
      <pc:sldChg chg="del">
        <pc:chgData name="군만두 맛있다" userId="88f4dfb63950bb32" providerId="LiveId" clId="{144249B6-A001-4CCC-AF29-43D5EFA9B3B4}" dt="2023-08-02T13:35:46.365" v="0" actId="47"/>
        <pc:sldMkLst>
          <pc:docMk/>
          <pc:sldMk cId="3517036153" sldId="1044"/>
        </pc:sldMkLst>
      </pc:sldChg>
      <pc:sldChg chg="del">
        <pc:chgData name="군만두 맛있다" userId="88f4dfb63950bb32" providerId="LiveId" clId="{144249B6-A001-4CCC-AF29-43D5EFA9B3B4}" dt="2023-08-02T13:35:46.365" v="0" actId="47"/>
        <pc:sldMkLst>
          <pc:docMk/>
          <pc:sldMk cId="143826114" sldId="1045"/>
        </pc:sldMkLst>
      </pc:sldChg>
      <pc:sldChg chg="del">
        <pc:chgData name="군만두 맛있다" userId="88f4dfb63950bb32" providerId="LiveId" clId="{144249B6-A001-4CCC-AF29-43D5EFA9B3B4}" dt="2023-08-02T13:35:46.365" v="0" actId="47"/>
        <pc:sldMkLst>
          <pc:docMk/>
          <pc:sldMk cId="1847531359" sldId="1046"/>
        </pc:sldMkLst>
      </pc:sldChg>
      <pc:sldChg chg="del">
        <pc:chgData name="군만두 맛있다" userId="88f4dfb63950bb32" providerId="LiveId" clId="{144249B6-A001-4CCC-AF29-43D5EFA9B3B4}" dt="2023-08-02T13:35:46.365" v="0" actId="47"/>
        <pc:sldMkLst>
          <pc:docMk/>
          <pc:sldMk cId="730619635" sldId="1047"/>
        </pc:sldMkLst>
      </pc:sldChg>
      <pc:sldChg chg="del">
        <pc:chgData name="군만두 맛있다" userId="88f4dfb63950bb32" providerId="LiveId" clId="{144249B6-A001-4CCC-AF29-43D5EFA9B3B4}" dt="2023-08-02T13:35:46.365" v="0" actId="47"/>
        <pc:sldMkLst>
          <pc:docMk/>
          <pc:sldMk cId="151472536" sldId="1048"/>
        </pc:sldMkLst>
      </pc:sldChg>
      <pc:sldChg chg="del">
        <pc:chgData name="군만두 맛있다" userId="88f4dfb63950bb32" providerId="LiveId" clId="{144249B6-A001-4CCC-AF29-43D5EFA9B3B4}" dt="2023-08-02T13:35:46.365" v="0" actId="47"/>
        <pc:sldMkLst>
          <pc:docMk/>
          <pc:sldMk cId="2014427872" sldId="1049"/>
        </pc:sldMkLst>
      </pc:sldChg>
      <pc:sldChg chg="del">
        <pc:chgData name="군만두 맛있다" userId="88f4dfb63950bb32" providerId="LiveId" clId="{144249B6-A001-4CCC-AF29-43D5EFA9B3B4}" dt="2023-08-02T13:35:46.365" v="0" actId="47"/>
        <pc:sldMkLst>
          <pc:docMk/>
          <pc:sldMk cId="1537852031" sldId="1050"/>
        </pc:sldMkLst>
      </pc:sldChg>
      <pc:sldChg chg="del">
        <pc:chgData name="군만두 맛있다" userId="88f4dfb63950bb32" providerId="LiveId" clId="{144249B6-A001-4CCC-AF29-43D5EFA9B3B4}" dt="2023-08-02T13:35:46.365" v="0" actId="47"/>
        <pc:sldMkLst>
          <pc:docMk/>
          <pc:sldMk cId="187289071" sldId="1051"/>
        </pc:sldMkLst>
      </pc:sldChg>
      <pc:sldChg chg="del">
        <pc:chgData name="군만두 맛있다" userId="88f4dfb63950bb32" providerId="LiveId" clId="{144249B6-A001-4CCC-AF29-43D5EFA9B3B4}" dt="2023-08-02T13:35:46.365" v="0" actId="47"/>
        <pc:sldMkLst>
          <pc:docMk/>
          <pc:sldMk cId="20962768" sldId="1052"/>
        </pc:sldMkLst>
      </pc:sldChg>
      <pc:sldChg chg="del">
        <pc:chgData name="군만두 맛있다" userId="88f4dfb63950bb32" providerId="LiveId" clId="{144249B6-A001-4CCC-AF29-43D5EFA9B3B4}" dt="2023-08-02T13:35:46.365" v="0" actId="47"/>
        <pc:sldMkLst>
          <pc:docMk/>
          <pc:sldMk cId="3672842105" sldId="1053"/>
        </pc:sldMkLst>
      </pc:sldChg>
      <pc:sldChg chg="del">
        <pc:chgData name="군만두 맛있다" userId="88f4dfb63950bb32" providerId="LiveId" clId="{144249B6-A001-4CCC-AF29-43D5EFA9B3B4}" dt="2023-08-02T13:35:46.365" v="0" actId="47"/>
        <pc:sldMkLst>
          <pc:docMk/>
          <pc:sldMk cId="2670289777" sldId="1054"/>
        </pc:sldMkLst>
      </pc:sldChg>
      <pc:sldChg chg="del">
        <pc:chgData name="군만두 맛있다" userId="88f4dfb63950bb32" providerId="LiveId" clId="{144249B6-A001-4CCC-AF29-43D5EFA9B3B4}" dt="2023-08-02T13:35:46.365" v="0" actId="47"/>
        <pc:sldMkLst>
          <pc:docMk/>
          <pc:sldMk cId="2781999452" sldId="1055"/>
        </pc:sldMkLst>
      </pc:sldChg>
      <pc:sldChg chg="del">
        <pc:chgData name="군만두 맛있다" userId="88f4dfb63950bb32" providerId="LiveId" clId="{144249B6-A001-4CCC-AF29-43D5EFA9B3B4}" dt="2023-08-02T13:35:46.365" v="0" actId="47"/>
        <pc:sldMkLst>
          <pc:docMk/>
          <pc:sldMk cId="758843605" sldId="1056"/>
        </pc:sldMkLst>
      </pc:sldChg>
      <pc:sldChg chg="del">
        <pc:chgData name="군만두 맛있다" userId="88f4dfb63950bb32" providerId="LiveId" clId="{144249B6-A001-4CCC-AF29-43D5EFA9B3B4}" dt="2023-08-02T13:35:46.365" v="0" actId="47"/>
        <pc:sldMkLst>
          <pc:docMk/>
          <pc:sldMk cId="3767534035" sldId="1057"/>
        </pc:sldMkLst>
      </pc:sldChg>
      <pc:sldChg chg="del">
        <pc:chgData name="군만두 맛있다" userId="88f4dfb63950bb32" providerId="LiveId" clId="{144249B6-A001-4CCC-AF29-43D5EFA9B3B4}" dt="2023-08-02T13:35:46.365" v="0" actId="47"/>
        <pc:sldMkLst>
          <pc:docMk/>
          <pc:sldMk cId="3467397405" sldId="1058"/>
        </pc:sldMkLst>
      </pc:sldChg>
      <pc:sldChg chg="del">
        <pc:chgData name="군만두 맛있다" userId="88f4dfb63950bb32" providerId="LiveId" clId="{144249B6-A001-4CCC-AF29-43D5EFA9B3B4}" dt="2023-08-02T13:35:46.365" v="0" actId="47"/>
        <pc:sldMkLst>
          <pc:docMk/>
          <pc:sldMk cId="1438107914" sldId="1059"/>
        </pc:sldMkLst>
      </pc:sldChg>
      <pc:sldChg chg="del">
        <pc:chgData name="군만두 맛있다" userId="88f4dfb63950bb32" providerId="LiveId" clId="{144249B6-A001-4CCC-AF29-43D5EFA9B3B4}" dt="2023-08-02T13:35:46.365" v="0" actId="47"/>
        <pc:sldMkLst>
          <pc:docMk/>
          <pc:sldMk cId="3176179297" sldId="1060"/>
        </pc:sldMkLst>
      </pc:sldChg>
      <pc:sldChg chg="del">
        <pc:chgData name="군만두 맛있다" userId="88f4dfb63950bb32" providerId="LiveId" clId="{144249B6-A001-4CCC-AF29-43D5EFA9B3B4}" dt="2023-08-02T13:35:46.365" v="0" actId="47"/>
        <pc:sldMkLst>
          <pc:docMk/>
          <pc:sldMk cId="2902086801" sldId="1061"/>
        </pc:sldMkLst>
      </pc:sldChg>
      <pc:sldChg chg="del">
        <pc:chgData name="군만두 맛있다" userId="88f4dfb63950bb32" providerId="LiveId" clId="{144249B6-A001-4CCC-AF29-43D5EFA9B3B4}" dt="2023-08-02T13:35:46.365" v="0" actId="47"/>
        <pc:sldMkLst>
          <pc:docMk/>
          <pc:sldMk cId="302921408" sldId="1062"/>
        </pc:sldMkLst>
      </pc:sldChg>
      <pc:sldChg chg="del">
        <pc:chgData name="군만두 맛있다" userId="88f4dfb63950bb32" providerId="LiveId" clId="{144249B6-A001-4CCC-AF29-43D5EFA9B3B4}" dt="2023-08-02T13:35:46.365" v="0" actId="47"/>
        <pc:sldMkLst>
          <pc:docMk/>
          <pc:sldMk cId="3516603752" sldId="1063"/>
        </pc:sldMkLst>
      </pc:sldChg>
      <pc:sldChg chg="del">
        <pc:chgData name="군만두 맛있다" userId="88f4dfb63950bb32" providerId="LiveId" clId="{144249B6-A001-4CCC-AF29-43D5EFA9B3B4}" dt="2023-08-02T13:35:46.365" v="0" actId="47"/>
        <pc:sldMkLst>
          <pc:docMk/>
          <pc:sldMk cId="3452013815" sldId="1064"/>
        </pc:sldMkLst>
      </pc:sldChg>
      <pc:sldChg chg="del">
        <pc:chgData name="군만두 맛있다" userId="88f4dfb63950bb32" providerId="LiveId" clId="{144249B6-A001-4CCC-AF29-43D5EFA9B3B4}" dt="2023-08-02T13:35:46.365" v="0" actId="47"/>
        <pc:sldMkLst>
          <pc:docMk/>
          <pc:sldMk cId="3190276044" sldId="1065"/>
        </pc:sldMkLst>
      </pc:sldChg>
      <pc:sldChg chg="del">
        <pc:chgData name="군만두 맛있다" userId="88f4dfb63950bb32" providerId="LiveId" clId="{144249B6-A001-4CCC-AF29-43D5EFA9B3B4}" dt="2023-08-02T13:35:46.365" v="0" actId="47"/>
        <pc:sldMkLst>
          <pc:docMk/>
          <pc:sldMk cId="2078230626" sldId="1066"/>
        </pc:sldMkLst>
      </pc:sldChg>
      <pc:sldChg chg="del">
        <pc:chgData name="군만두 맛있다" userId="88f4dfb63950bb32" providerId="LiveId" clId="{144249B6-A001-4CCC-AF29-43D5EFA9B3B4}" dt="2023-08-02T13:35:46.365" v="0" actId="47"/>
        <pc:sldMkLst>
          <pc:docMk/>
          <pc:sldMk cId="671960778" sldId="1067"/>
        </pc:sldMkLst>
      </pc:sldChg>
      <pc:sldChg chg="del">
        <pc:chgData name="군만두 맛있다" userId="88f4dfb63950bb32" providerId="LiveId" clId="{144249B6-A001-4CCC-AF29-43D5EFA9B3B4}" dt="2023-08-02T13:35:46.365" v="0" actId="47"/>
        <pc:sldMkLst>
          <pc:docMk/>
          <pc:sldMk cId="2821529372" sldId="1068"/>
        </pc:sldMkLst>
      </pc:sldChg>
      <pc:sldChg chg="del">
        <pc:chgData name="군만두 맛있다" userId="88f4dfb63950bb32" providerId="LiveId" clId="{144249B6-A001-4CCC-AF29-43D5EFA9B3B4}" dt="2023-08-02T13:35:46.365" v="0" actId="47"/>
        <pc:sldMkLst>
          <pc:docMk/>
          <pc:sldMk cId="1659523182" sldId="1069"/>
        </pc:sldMkLst>
      </pc:sldChg>
      <pc:sldChg chg="del">
        <pc:chgData name="군만두 맛있다" userId="88f4dfb63950bb32" providerId="LiveId" clId="{144249B6-A001-4CCC-AF29-43D5EFA9B3B4}" dt="2023-08-02T13:35:46.365" v="0" actId="47"/>
        <pc:sldMkLst>
          <pc:docMk/>
          <pc:sldMk cId="2013456906" sldId="1070"/>
        </pc:sldMkLst>
      </pc:sldChg>
      <pc:sldChg chg="del">
        <pc:chgData name="군만두 맛있다" userId="88f4dfb63950bb32" providerId="LiveId" clId="{144249B6-A001-4CCC-AF29-43D5EFA9B3B4}" dt="2023-08-02T13:35:46.365" v="0" actId="47"/>
        <pc:sldMkLst>
          <pc:docMk/>
          <pc:sldMk cId="311197636" sldId="1071"/>
        </pc:sldMkLst>
      </pc:sldChg>
      <pc:sldChg chg="del">
        <pc:chgData name="군만두 맛있다" userId="88f4dfb63950bb32" providerId="LiveId" clId="{144249B6-A001-4CCC-AF29-43D5EFA9B3B4}" dt="2023-08-02T13:35:46.365" v="0" actId="47"/>
        <pc:sldMkLst>
          <pc:docMk/>
          <pc:sldMk cId="689951533" sldId="1072"/>
        </pc:sldMkLst>
      </pc:sldChg>
      <pc:sldChg chg="del">
        <pc:chgData name="군만두 맛있다" userId="88f4dfb63950bb32" providerId="LiveId" clId="{144249B6-A001-4CCC-AF29-43D5EFA9B3B4}" dt="2023-08-02T13:35:46.365" v="0" actId="47"/>
        <pc:sldMkLst>
          <pc:docMk/>
          <pc:sldMk cId="2430359153" sldId="1073"/>
        </pc:sldMkLst>
      </pc:sldChg>
      <pc:sldChg chg="del">
        <pc:chgData name="군만두 맛있다" userId="88f4dfb63950bb32" providerId="LiveId" clId="{144249B6-A001-4CCC-AF29-43D5EFA9B3B4}" dt="2023-08-02T13:35:46.365" v="0" actId="47"/>
        <pc:sldMkLst>
          <pc:docMk/>
          <pc:sldMk cId="2470426666" sldId="1074"/>
        </pc:sldMkLst>
      </pc:sldChg>
      <pc:sldChg chg="del">
        <pc:chgData name="군만두 맛있다" userId="88f4dfb63950bb32" providerId="LiveId" clId="{144249B6-A001-4CCC-AF29-43D5EFA9B3B4}" dt="2023-08-02T13:35:46.365" v="0" actId="47"/>
        <pc:sldMkLst>
          <pc:docMk/>
          <pc:sldMk cId="3050801532" sldId="1075"/>
        </pc:sldMkLst>
      </pc:sldChg>
      <pc:sldChg chg="del">
        <pc:chgData name="군만두 맛있다" userId="88f4dfb63950bb32" providerId="LiveId" clId="{144249B6-A001-4CCC-AF29-43D5EFA9B3B4}" dt="2023-08-02T13:35:46.365" v="0" actId="47"/>
        <pc:sldMkLst>
          <pc:docMk/>
          <pc:sldMk cId="3030216561" sldId="1076"/>
        </pc:sldMkLst>
      </pc:sldChg>
      <pc:sldChg chg="del">
        <pc:chgData name="군만두 맛있다" userId="88f4dfb63950bb32" providerId="LiveId" clId="{144249B6-A001-4CCC-AF29-43D5EFA9B3B4}" dt="2023-08-02T13:35:46.365" v="0" actId="47"/>
        <pc:sldMkLst>
          <pc:docMk/>
          <pc:sldMk cId="1806516567" sldId="1077"/>
        </pc:sldMkLst>
      </pc:sldChg>
      <pc:sldChg chg="del">
        <pc:chgData name="군만두 맛있다" userId="88f4dfb63950bb32" providerId="LiveId" clId="{144249B6-A001-4CCC-AF29-43D5EFA9B3B4}" dt="2023-08-02T13:35:46.365" v="0" actId="47"/>
        <pc:sldMkLst>
          <pc:docMk/>
          <pc:sldMk cId="2115374748" sldId="1078"/>
        </pc:sldMkLst>
      </pc:sldChg>
      <pc:sldChg chg="del">
        <pc:chgData name="군만두 맛있다" userId="88f4dfb63950bb32" providerId="LiveId" clId="{144249B6-A001-4CCC-AF29-43D5EFA9B3B4}" dt="2023-08-02T13:35:46.365" v="0" actId="47"/>
        <pc:sldMkLst>
          <pc:docMk/>
          <pc:sldMk cId="546022499" sldId="1079"/>
        </pc:sldMkLst>
      </pc:sldChg>
      <pc:sldChg chg="del">
        <pc:chgData name="군만두 맛있다" userId="88f4dfb63950bb32" providerId="LiveId" clId="{144249B6-A001-4CCC-AF29-43D5EFA9B3B4}" dt="2023-08-02T13:35:46.365" v="0" actId="47"/>
        <pc:sldMkLst>
          <pc:docMk/>
          <pc:sldMk cId="3567502323" sldId="1080"/>
        </pc:sldMkLst>
      </pc:sldChg>
      <pc:sldChg chg="del">
        <pc:chgData name="군만두 맛있다" userId="88f4dfb63950bb32" providerId="LiveId" clId="{144249B6-A001-4CCC-AF29-43D5EFA9B3B4}" dt="2023-08-02T13:35:46.365" v="0" actId="47"/>
        <pc:sldMkLst>
          <pc:docMk/>
          <pc:sldMk cId="919911554" sldId="1081"/>
        </pc:sldMkLst>
      </pc:sldChg>
      <pc:sldChg chg="del">
        <pc:chgData name="군만두 맛있다" userId="88f4dfb63950bb32" providerId="LiveId" clId="{144249B6-A001-4CCC-AF29-43D5EFA9B3B4}" dt="2023-08-02T13:35:46.365" v="0" actId="47"/>
        <pc:sldMkLst>
          <pc:docMk/>
          <pc:sldMk cId="2588636727" sldId="1082"/>
        </pc:sldMkLst>
      </pc:sldChg>
      <pc:sldChg chg="del">
        <pc:chgData name="군만두 맛있다" userId="88f4dfb63950bb32" providerId="LiveId" clId="{144249B6-A001-4CCC-AF29-43D5EFA9B3B4}" dt="2023-08-02T13:35:46.365" v="0" actId="47"/>
        <pc:sldMkLst>
          <pc:docMk/>
          <pc:sldMk cId="211487097" sldId="1083"/>
        </pc:sldMkLst>
      </pc:sldChg>
      <pc:sldChg chg="del">
        <pc:chgData name="군만두 맛있다" userId="88f4dfb63950bb32" providerId="LiveId" clId="{144249B6-A001-4CCC-AF29-43D5EFA9B3B4}" dt="2023-08-02T13:35:46.365" v="0" actId="47"/>
        <pc:sldMkLst>
          <pc:docMk/>
          <pc:sldMk cId="1588294947" sldId="1084"/>
        </pc:sldMkLst>
      </pc:sldChg>
      <pc:sldChg chg="del">
        <pc:chgData name="군만두 맛있다" userId="88f4dfb63950bb32" providerId="LiveId" clId="{144249B6-A001-4CCC-AF29-43D5EFA9B3B4}" dt="2023-08-02T13:35:46.365" v="0" actId="47"/>
        <pc:sldMkLst>
          <pc:docMk/>
          <pc:sldMk cId="1876410696" sldId="1085"/>
        </pc:sldMkLst>
      </pc:sldChg>
      <pc:sldChg chg="del">
        <pc:chgData name="군만두 맛있다" userId="88f4dfb63950bb32" providerId="LiveId" clId="{144249B6-A001-4CCC-AF29-43D5EFA9B3B4}" dt="2023-08-02T13:35:46.365" v="0" actId="47"/>
        <pc:sldMkLst>
          <pc:docMk/>
          <pc:sldMk cId="1495871039" sldId="1086"/>
        </pc:sldMkLst>
      </pc:sldChg>
      <pc:sldChg chg="del">
        <pc:chgData name="군만두 맛있다" userId="88f4dfb63950bb32" providerId="LiveId" clId="{144249B6-A001-4CCC-AF29-43D5EFA9B3B4}" dt="2023-08-02T13:35:46.365" v="0" actId="47"/>
        <pc:sldMkLst>
          <pc:docMk/>
          <pc:sldMk cId="2405826184" sldId="1087"/>
        </pc:sldMkLst>
      </pc:sldChg>
      <pc:sldChg chg="del">
        <pc:chgData name="군만두 맛있다" userId="88f4dfb63950bb32" providerId="LiveId" clId="{144249B6-A001-4CCC-AF29-43D5EFA9B3B4}" dt="2023-08-02T13:35:46.365" v="0" actId="47"/>
        <pc:sldMkLst>
          <pc:docMk/>
          <pc:sldMk cId="3117829649" sldId="1088"/>
        </pc:sldMkLst>
      </pc:sldChg>
      <pc:sldChg chg="del">
        <pc:chgData name="군만두 맛있다" userId="88f4dfb63950bb32" providerId="LiveId" clId="{144249B6-A001-4CCC-AF29-43D5EFA9B3B4}" dt="2023-08-02T13:35:46.365" v="0" actId="47"/>
        <pc:sldMkLst>
          <pc:docMk/>
          <pc:sldMk cId="3766554742" sldId="1089"/>
        </pc:sldMkLst>
      </pc:sldChg>
      <pc:sldChg chg="del">
        <pc:chgData name="군만두 맛있다" userId="88f4dfb63950bb32" providerId="LiveId" clId="{144249B6-A001-4CCC-AF29-43D5EFA9B3B4}" dt="2023-08-02T13:35:46.365" v="0" actId="47"/>
        <pc:sldMkLst>
          <pc:docMk/>
          <pc:sldMk cId="1268903295" sldId="1090"/>
        </pc:sldMkLst>
      </pc:sldChg>
      <pc:sldChg chg="del">
        <pc:chgData name="군만두 맛있다" userId="88f4dfb63950bb32" providerId="LiveId" clId="{144249B6-A001-4CCC-AF29-43D5EFA9B3B4}" dt="2023-08-02T13:35:46.365" v="0" actId="47"/>
        <pc:sldMkLst>
          <pc:docMk/>
          <pc:sldMk cId="1750639901" sldId="1091"/>
        </pc:sldMkLst>
      </pc:sldChg>
      <pc:sldChg chg="del">
        <pc:chgData name="군만두 맛있다" userId="88f4dfb63950bb32" providerId="LiveId" clId="{144249B6-A001-4CCC-AF29-43D5EFA9B3B4}" dt="2023-08-02T13:35:46.365" v="0" actId="47"/>
        <pc:sldMkLst>
          <pc:docMk/>
          <pc:sldMk cId="4169292488" sldId="1092"/>
        </pc:sldMkLst>
      </pc:sldChg>
      <pc:sldChg chg="del">
        <pc:chgData name="군만두 맛있다" userId="88f4dfb63950bb32" providerId="LiveId" clId="{144249B6-A001-4CCC-AF29-43D5EFA9B3B4}" dt="2023-08-02T13:35:46.365" v="0" actId="47"/>
        <pc:sldMkLst>
          <pc:docMk/>
          <pc:sldMk cId="2894992619" sldId="1093"/>
        </pc:sldMkLst>
      </pc:sldChg>
      <pc:sldChg chg="del">
        <pc:chgData name="군만두 맛있다" userId="88f4dfb63950bb32" providerId="LiveId" clId="{144249B6-A001-4CCC-AF29-43D5EFA9B3B4}" dt="2023-08-02T13:35:46.365" v="0" actId="47"/>
        <pc:sldMkLst>
          <pc:docMk/>
          <pc:sldMk cId="672089992" sldId="1094"/>
        </pc:sldMkLst>
      </pc:sldChg>
      <pc:sldChg chg="del">
        <pc:chgData name="군만두 맛있다" userId="88f4dfb63950bb32" providerId="LiveId" clId="{144249B6-A001-4CCC-AF29-43D5EFA9B3B4}" dt="2023-08-02T13:35:46.365" v="0" actId="47"/>
        <pc:sldMkLst>
          <pc:docMk/>
          <pc:sldMk cId="2059540856" sldId="1095"/>
        </pc:sldMkLst>
      </pc:sldChg>
      <pc:sldChg chg="del">
        <pc:chgData name="군만두 맛있다" userId="88f4dfb63950bb32" providerId="LiveId" clId="{144249B6-A001-4CCC-AF29-43D5EFA9B3B4}" dt="2023-08-02T13:35:46.365" v="0" actId="47"/>
        <pc:sldMkLst>
          <pc:docMk/>
          <pc:sldMk cId="876189775" sldId="1096"/>
        </pc:sldMkLst>
      </pc:sldChg>
      <pc:sldChg chg="del">
        <pc:chgData name="군만두 맛있다" userId="88f4dfb63950bb32" providerId="LiveId" clId="{144249B6-A001-4CCC-AF29-43D5EFA9B3B4}" dt="2023-08-02T13:35:46.365" v="0" actId="47"/>
        <pc:sldMkLst>
          <pc:docMk/>
          <pc:sldMk cId="1811892583" sldId="1097"/>
        </pc:sldMkLst>
      </pc:sldChg>
      <pc:sldChg chg="del">
        <pc:chgData name="군만두 맛있다" userId="88f4dfb63950bb32" providerId="LiveId" clId="{144249B6-A001-4CCC-AF29-43D5EFA9B3B4}" dt="2023-08-02T13:35:46.365" v="0" actId="47"/>
        <pc:sldMkLst>
          <pc:docMk/>
          <pc:sldMk cId="1840698849" sldId="1098"/>
        </pc:sldMkLst>
      </pc:sldChg>
      <pc:sldChg chg="del">
        <pc:chgData name="군만두 맛있다" userId="88f4dfb63950bb32" providerId="LiveId" clId="{144249B6-A001-4CCC-AF29-43D5EFA9B3B4}" dt="2023-08-02T13:35:46.365" v="0" actId="47"/>
        <pc:sldMkLst>
          <pc:docMk/>
          <pc:sldMk cId="657825909" sldId="1099"/>
        </pc:sldMkLst>
      </pc:sldChg>
      <pc:sldChg chg="del">
        <pc:chgData name="군만두 맛있다" userId="88f4dfb63950bb32" providerId="LiveId" clId="{144249B6-A001-4CCC-AF29-43D5EFA9B3B4}" dt="2023-08-02T13:35:46.365" v="0" actId="47"/>
        <pc:sldMkLst>
          <pc:docMk/>
          <pc:sldMk cId="4146509732" sldId="1100"/>
        </pc:sldMkLst>
      </pc:sldChg>
      <pc:sldChg chg="del">
        <pc:chgData name="군만두 맛있다" userId="88f4dfb63950bb32" providerId="LiveId" clId="{144249B6-A001-4CCC-AF29-43D5EFA9B3B4}" dt="2023-08-02T13:35:46.365" v="0" actId="47"/>
        <pc:sldMkLst>
          <pc:docMk/>
          <pc:sldMk cId="2321388451" sldId="1101"/>
        </pc:sldMkLst>
      </pc:sldChg>
      <pc:sldChg chg="del">
        <pc:chgData name="군만두 맛있다" userId="88f4dfb63950bb32" providerId="LiveId" clId="{144249B6-A001-4CCC-AF29-43D5EFA9B3B4}" dt="2023-08-02T13:35:46.365" v="0" actId="47"/>
        <pc:sldMkLst>
          <pc:docMk/>
          <pc:sldMk cId="2707751056" sldId="1102"/>
        </pc:sldMkLst>
      </pc:sldChg>
      <pc:sldChg chg="del">
        <pc:chgData name="군만두 맛있다" userId="88f4dfb63950bb32" providerId="LiveId" clId="{144249B6-A001-4CCC-AF29-43D5EFA9B3B4}" dt="2023-08-02T13:35:46.365" v="0" actId="47"/>
        <pc:sldMkLst>
          <pc:docMk/>
          <pc:sldMk cId="2742846847" sldId="1103"/>
        </pc:sldMkLst>
      </pc:sldChg>
      <pc:sldChg chg="del">
        <pc:chgData name="군만두 맛있다" userId="88f4dfb63950bb32" providerId="LiveId" clId="{144249B6-A001-4CCC-AF29-43D5EFA9B3B4}" dt="2023-08-02T13:35:46.365" v="0" actId="47"/>
        <pc:sldMkLst>
          <pc:docMk/>
          <pc:sldMk cId="72236775" sldId="1104"/>
        </pc:sldMkLst>
      </pc:sldChg>
      <pc:sldChg chg="del">
        <pc:chgData name="군만두 맛있다" userId="88f4dfb63950bb32" providerId="LiveId" clId="{144249B6-A001-4CCC-AF29-43D5EFA9B3B4}" dt="2023-08-02T13:35:46.365" v="0" actId="47"/>
        <pc:sldMkLst>
          <pc:docMk/>
          <pc:sldMk cId="3865449330" sldId="1105"/>
        </pc:sldMkLst>
      </pc:sldChg>
      <pc:sldChg chg="del">
        <pc:chgData name="군만두 맛있다" userId="88f4dfb63950bb32" providerId="LiveId" clId="{144249B6-A001-4CCC-AF29-43D5EFA9B3B4}" dt="2023-08-02T13:35:46.365" v="0" actId="47"/>
        <pc:sldMkLst>
          <pc:docMk/>
          <pc:sldMk cId="3055364423" sldId="1106"/>
        </pc:sldMkLst>
      </pc:sldChg>
      <pc:sldChg chg="del">
        <pc:chgData name="군만두 맛있다" userId="88f4dfb63950bb32" providerId="LiveId" clId="{144249B6-A001-4CCC-AF29-43D5EFA9B3B4}" dt="2023-08-02T13:35:46.365" v="0" actId="47"/>
        <pc:sldMkLst>
          <pc:docMk/>
          <pc:sldMk cId="4287197720" sldId="1107"/>
        </pc:sldMkLst>
      </pc:sldChg>
      <pc:sldChg chg="del">
        <pc:chgData name="군만두 맛있다" userId="88f4dfb63950bb32" providerId="LiveId" clId="{144249B6-A001-4CCC-AF29-43D5EFA9B3B4}" dt="2023-08-02T13:35:46.365" v="0" actId="47"/>
        <pc:sldMkLst>
          <pc:docMk/>
          <pc:sldMk cId="1445370584" sldId="1108"/>
        </pc:sldMkLst>
      </pc:sldChg>
      <pc:sldChg chg="del">
        <pc:chgData name="군만두 맛있다" userId="88f4dfb63950bb32" providerId="LiveId" clId="{144249B6-A001-4CCC-AF29-43D5EFA9B3B4}" dt="2023-08-02T13:35:46.365" v="0" actId="47"/>
        <pc:sldMkLst>
          <pc:docMk/>
          <pc:sldMk cId="389710861" sldId="1109"/>
        </pc:sldMkLst>
      </pc:sldChg>
      <pc:sldChg chg="del">
        <pc:chgData name="군만두 맛있다" userId="88f4dfb63950bb32" providerId="LiveId" clId="{144249B6-A001-4CCC-AF29-43D5EFA9B3B4}" dt="2023-08-02T13:35:46.365" v="0" actId="47"/>
        <pc:sldMkLst>
          <pc:docMk/>
          <pc:sldMk cId="4079389739" sldId="1110"/>
        </pc:sldMkLst>
      </pc:sldChg>
      <pc:sldChg chg="del">
        <pc:chgData name="군만두 맛있다" userId="88f4dfb63950bb32" providerId="LiveId" clId="{144249B6-A001-4CCC-AF29-43D5EFA9B3B4}" dt="2023-08-02T13:35:46.365" v="0" actId="47"/>
        <pc:sldMkLst>
          <pc:docMk/>
          <pc:sldMk cId="1211022855" sldId="1111"/>
        </pc:sldMkLst>
      </pc:sldChg>
      <pc:sldChg chg="del">
        <pc:chgData name="군만두 맛있다" userId="88f4dfb63950bb32" providerId="LiveId" clId="{144249B6-A001-4CCC-AF29-43D5EFA9B3B4}" dt="2023-08-02T13:35:46.365" v="0" actId="47"/>
        <pc:sldMkLst>
          <pc:docMk/>
          <pc:sldMk cId="2319431366" sldId="1112"/>
        </pc:sldMkLst>
      </pc:sldChg>
      <pc:sldChg chg="del">
        <pc:chgData name="군만두 맛있다" userId="88f4dfb63950bb32" providerId="LiveId" clId="{144249B6-A001-4CCC-AF29-43D5EFA9B3B4}" dt="2023-08-02T13:35:46.365" v="0" actId="47"/>
        <pc:sldMkLst>
          <pc:docMk/>
          <pc:sldMk cId="1886952392" sldId="1113"/>
        </pc:sldMkLst>
      </pc:sldChg>
      <pc:sldChg chg="del">
        <pc:chgData name="군만두 맛있다" userId="88f4dfb63950bb32" providerId="LiveId" clId="{144249B6-A001-4CCC-AF29-43D5EFA9B3B4}" dt="2023-08-02T13:35:46.365" v="0" actId="47"/>
        <pc:sldMkLst>
          <pc:docMk/>
          <pc:sldMk cId="110954558" sldId="1114"/>
        </pc:sldMkLst>
      </pc:sldChg>
      <pc:sldChg chg="del">
        <pc:chgData name="군만두 맛있다" userId="88f4dfb63950bb32" providerId="LiveId" clId="{144249B6-A001-4CCC-AF29-43D5EFA9B3B4}" dt="2023-08-02T13:35:46.365" v="0" actId="47"/>
        <pc:sldMkLst>
          <pc:docMk/>
          <pc:sldMk cId="3440591740" sldId="1115"/>
        </pc:sldMkLst>
      </pc:sldChg>
      <pc:sldChg chg="del">
        <pc:chgData name="군만두 맛있다" userId="88f4dfb63950bb32" providerId="LiveId" clId="{144249B6-A001-4CCC-AF29-43D5EFA9B3B4}" dt="2023-08-02T13:35:46.365" v="0" actId="47"/>
        <pc:sldMkLst>
          <pc:docMk/>
          <pc:sldMk cId="4008510979" sldId="1116"/>
        </pc:sldMkLst>
      </pc:sldChg>
      <pc:sldChg chg="del">
        <pc:chgData name="군만두 맛있다" userId="88f4dfb63950bb32" providerId="LiveId" clId="{144249B6-A001-4CCC-AF29-43D5EFA9B3B4}" dt="2023-08-02T13:35:46.365" v="0" actId="47"/>
        <pc:sldMkLst>
          <pc:docMk/>
          <pc:sldMk cId="2804533274" sldId="1117"/>
        </pc:sldMkLst>
      </pc:sldChg>
      <pc:sldChg chg="del">
        <pc:chgData name="군만두 맛있다" userId="88f4dfb63950bb32" providerId="LiveId" clId="{144249B6-A001-4CCC-AF29-43D5EFA9B3B4}" dt="2023-08-02T13:35:46.365" v="0" actId="47"/>
        <pc:sldMkLst>
          <pc:docMk/>
          <pc:sldMk cId="3986879408" sldId="1118"/>
        </pc:sldMkLst>
      </pc:sldChg>
      <pc:sldChg chg="del">
        <pc:chgData name="군만두 맛있다" userId="88f4dfb63950bb32" providerId="LiveId" clId="{144249B6-A001-4CCC-AF29-43D5EFA9B3B4}" dt="2023-08-02T13:35:46.365" v="0" actId="47"/>
        <pc:sldMkLst>
          <pc:docMk/>
          <pc:sldMk cId="2033854218" sldId="1119"/>
        </pc:sldMkLst>
      </pc:sldChg>
      <pc:sldChg chg="del">
        <pc:chgData name="군만두 맛있다" userId="88f4dfb63950bb32" providerId="LiveId" clId="{144249B6-A001-4CCC-AF29-43D5EFA9B3B4}" dt="2023-08-02T13:35:46.365" v="0" actId="47"/>
        <pc:sldMkLst>
          <pc:docMk/>
          <pc:sldMk cId="3252452109" sldId="1120"/>
        </pc:sldMkLst>
      </pc:sldChg>
      <pc:sldChg chg="del">
        <pc:chgData name="군만두 맛있다" userId="88f4dfb63950bb32" providerId="LiveId" clId="{144249B6-A001-4CCC-AF29-43D5EFA9B3B4}" dt="2023-08-02T13:35:46.365" v="0" actId="47"/>
        <pc:sldMkLst>
          <pc:docMk/>
          <pc:sldMk cId="3273909678" sldId="1121"/>
        </pc:sldMkLst>
      </pc:sldChg>
      <pc:sldChg chg="del">
        <pc:chgData name="군만두 맛있다" userId="88f4dfb63950bb32" providerId="LiveId" clId="{144249B6-A001-4CCC-AF29-43D5EFA9B3B4}" dt="2023-08-02T13:35:46.365" v="0" actId="47"/>
        <pc:sldMkLst>
          <pc:docMk/>
          <pc:sldMk cId="2599308771" sldId="1122"/>
        </pc:sldMkLst>
      </pc:sldChg>
      <pc:sldChg chg="del">
        <pc:chgData name="군만두 맛있다" userId="88f4dfb63950bb32" providerId="LiveId" clId="{144249B6-A001-4CCC-AF29-43D5EFA9B3B4}" dt="2023-08-02T13:35:46.365" v="0" actId="47"/>
        <pc:sldMkLst>
          <pc:docMk/>
          <pc:sldMk cId="1586107579" sldId="1123"/>
        </pc:sldMkLst>
      </pc:sldChg>
      <pc:sldChg chg="del">
        <pc:chgData name="군만두 맛있다" userId="88f4dfb63950bb32" providerId="LiveId" clId="{144249B6-A001-4CCC-AF29-43D5EFA9B3B4}" dt="2023-08-02T13:35:46.365" v="0" actId="47"/>
        <pc:sldMkLst>
          <pc:docMk/>
          <pc:sldMk cId="2125610707" sldId="1124"/>
        </pc:sldMkLst>
      </pc:sldChg>
      <pc:sldChg chg="del">
        <pc:chgData name="군만두 맛있다" userId="88f4dfb63950bb32" providerId="LiveId" clId="{144249B6-A001-4CCC-AF29-43D5EFA9B3B4}" dt="2023-08-02T13:35:46.365" v="0" actId="47"/>
        <pc:sldMkLst>
          <pc:docMk/>
          <pc:sldMk cId="2513180239" sldId="1125"/>
        </pc:sldMkLst>
      </pc:sldChg>
      <pc:sldChg chg="del">
        <pc:chgData name="군만두 맛있다" userId="88f4dfb63950bb32" providerId="LiveId" clId="{144249B6-A001-4CCC-AF29-43D5EFA9B3B4}" dt="2023-08-02T13:35:46.365" v="0" actId="47"/>
        <pc:sldMkLst>
          <pc:docMk/>
          <pc:sldMk cId="864659649" sldId="1126"/>
        </pc:sldMkLst>
      </pc:sldChg>
      <pc:sldChg chg="del">
        <pc:chgData name="군만두 맛있다" userId="88f4dfb63950bb32" providerId="LiveId" clId="{144249B6-A001-4CCC-AF29-43D5EFA9B3B4}" dt="2023-08-02T13:35:46.365" v="0" actId="47"/>
        <pc:sldMkLst>
          <pc:docMk/>
          <pc:sldMk cId="2606103618" sldId="1127"/>
        </pc:sldMkLst>
      </pc:sldChg>
      <pc:sldChg chg="del">
        <pc:chgData name="군만두 맛있다" userId="88f4dfb63950bb32" providerId="LiveId" clId="{144249B6-A001-4CCC-AF29-43D5EFA9B3B4}" dt="2023-08-02T13:35:46.365" v="0" actId="47"/>
        <pc:sldMkLst>
          <pc:docMk/>
          <pc:sldMk cId="1677846887" sldId="1128"/>
        </pc:sldMkLst>
      </pc:sldChg>
      <pc:sldChg chg="del">
        <pc:chgData name="군만두 맛있다" userId="88f4dfb63950bb32" providerId="LiveId" clId="{144249B6-A001-4CCC-AF29-43D5EFA9B3B4}" dt="2023-08-02T13:35:46.365" v="0" actId="47"/>
        <pc:sldMkLst>
          <pc:docMk/>
          <pc:sldMk cId="1407532158" sldId="1129"/>
        </pc:sldMkLst>
      </pc:sldChg>
      <pc:sldChg chg="del">
        <pc:chgData name="군만두 맛있다" userId="88f4dfb63950bb32" providerId="LiveId" clId="{144249B6-A001-4CCC-AF29-43D5EFA9B3B4}" dt="2023-08-02T13:35:46.365" v="0" actId="47"/>
        <pc:sldMkLst>
          <pc:docMk/>
          <pc:sldMk cId="104832110" sldId="1130"/>
        </pc:sldMkLst>
      </pc:sldChg>
      <pc:sldChg chg="del">
        <pc:chgData name="군만두 맛있다" userId="88f4dfb63950bb32" providerId="LiveId" clId="{144249B6-A001-4CCC-AF29-43D5EFA9B3B4}" dt="2023-08-02T13:35:46.365" v="0" actId="47"/>
        <pc:sldMkLst>
          <pc:docMk/>
          <pc:sldMk cId="1832741762" sldId="1131"/>
        </pc:sldMkLst>
      </pc:sldChg>
      <pc:sldChg chg="del">
        <pc:chgData name="군만두 맛있다" userId="88f4dfb63950bb32" providerId="LiveId" clId="{144249B6-A001-4CCC-AF29-43D5EFA9B3B4}" dt="2023-08-02T13:35:46.365" v="0" actId="47"/>
        <pc:sldMkLst>
          <pc:docMk/>
          <pc:sldMk cId="540041661" sldId="1132"/>
        </pc:sldMkLst>
      </pc:sldChg>
      <pc:sldChg chg="del">
        <pc:chgData name="군만두 맛있다" userId="88f4dfb63950bb32" providerId="LiveId" clId="{144249B6-A001-4CCC-AF29-43D5EFA9B3B4}" dt="2023-08-02T13:35:46.365" v="0" actId="47"/>
        <pc:sldMkLst>
          <pc:docMk/>
          <pc:sldMk cId="1477448435" sldId="1133"/>
        </pc:sldMkLst>
      </pc:sldChg>
      <pc:sldChg chg="del">
        <pc:chgData name="군만두 맛있다" userId="88f4dfb63950bb32" providerId="LiveId" clId="{144249B6-A001-4CCC-AF29-43D5EFA9B3B4}" dt="2023-08-02T13:35:46.365" v="0" actId="47"/>
        <pc:sldMkLst>
          <pc:docMk/>
          <pc:sldMk cId="1650738530" sldId="1134"/>
        </pc:sldMkLst>
      </pc:sldChg>
      <pc:sldChg chg="del">
        <pc:chgData name="군만두 맛있다" userId="88f4dfb63950bb32" providerId="LiveId" clId="{144249B6-A001-4CCC-AF29-43D5EFA9B3B4}" dt="2023-08-02T13:35:46.365" v="0" actId="47"/>
        <pc:sldMkLst>
          <pc:docMk/>
          <pc:sldMk cId="3903832359" sldId="1135"/>
        </pc:sldMkLst>
      </pc:sldChg>
      <pc:sldChg chg="del">
        <pc:chgData name="군만두 맛있다" userId="88f4dfb63950bb32" providerId="LiveId" clId="{144249B6-A001-4CCC-AF29-43D5EFA9B3B4}" dt="2023-08-02T13:35:46.365" v="0" actId="47"/>
        <pc:sldMkLst>
          <pc:docMk/>
          <pc:sldMk cId="165364059" sldId="1136"/>
        </pc:sldMkLst>
      </pc:sldChg>
      <pc:sldChg chg="del">
        <pc:chgData name="군만두 맛있다" userId="88f4dfb63950bb32" providerId="LiveId" clId="{144249B6-A001-4CCC-AF29-43D5EFA9B3B4}" dt="2023-08-02T13:35:46.365" v="0" actId="47"/>
        <pc:sldMkLst>
          <pc:docMk/>
          <pc:sldMk cId="2821464926" sldId="1137"/>
        </pc:sldMkLst>
      </pc:sldChg>
      <pc:sldChg chg="del">
        <pc:chgData name="군만두 맛있다" userId="88f4dfb63950bb32" providerId="LiveId" clId="{144249B6-A001-4CCC-AF29-43D5EFA9B3B4}" dt="2023-08-02T13:35:46.365" v="0" actId="47"/>
        <pc:sldMkLst>
          <pc:docMk/>
          <pc:sldMk cId="2973301896" sldId="1138"/>
        </pc:sldMkLst>
      </pc:sldChg>
      <pc:sldChg chg="del">
        <pc:chgData name="군만두 맛있다" userId="88f4dfb63950bb32" providerId="LiveId" clId="{144249B6-A001-4CCC-AF29-43D5EFA9B3B4}" dt="2023-08-02T13:35:46.365" v="0" actId="47"/>
        <pc:sldMkLst>
          <pc:docMk/>
          <pc:sldMk cId="2008120358" sldId="1139"/>
        </pc:sldMkLst>
      </pc:sldChg>
      <pc:sldChg chg="del">
        <pc:chgData name="군만두 맛있다" userId="88f4dfb63950bb32" providerId="LiveId" clId="{144249B6-A001-4CCC-AF29-43D5EFA9B3B4}" dt="2023-08-02T13:35:46.365" v="0" actId="47"/>
        <pc:sldMkLst>
          <pc:docMk/>
          <pc:sldMk cId="2917492858" sldId="1140"/>
        </pc:sldMkLst>
      </pc:sldChg>
      <pc:sldChg chg="del">
        <pc:chgData name="군만두 맛있다" userId="88f4dfb63950bb32" providerId="LiveId" clId="{144249B6-A001-4CCC-AF29-43D5EFA9B3B4}" dt="2023-08-02T13:35:46.365" v="0" actId="47"/>
        <pc:sldMkLst>
          <pc:docMk/>
          <pc:sldMk cId="3485470248" sldId="1141"/>
        </pc:sldMkLst>
      </pc:sldChg>
      <pc:sldChg chg="del">
        <pc:chgData name="군만두 맛있다" userId="88f4dfb63950bb32" providerId="LiveId" clId="{144249B6-A001-4CCC-AF29-43D5EFA9B3B4}" dt="2023-08-02T13:35:46.365" v="0" actId="47"/>
        <pc:sldMkLst>
          <pc:docMk/>
          <pc:sldMk cId="4292000663" sldId="1142"/>
        </pc:sldMkLst>
      </pc:sldChg>
      <pc:sldChg chg="del">
        <pc:chgData name="군만두 맛있다" userId="88f4dfb63950bb32" providerId="LiveId" clId="{144249B6-A001-4CCC-AF29-43D5EFA9B3B4}" dt="2023-08-02T13:35:46.365" v="0" actId="47"/>
        <pc:sldMkLst>
          <pc:docMk/>
          <pc:sldMk cId="1917025352" sldId="1143"/>
        </pc:sldMkLst>
      </pc:sldChg>
      <pc:sldChg chg="del">
        <pc:chgData name="군만두 맛있다" userId="88f4dfb63950bb32" providerId="LiveId" clId="{144249B6-A001-4CCC-AF29-43D5EFA9B3B4}" dt="2023-08-02T13:35:46.365" v="0" actId="47"/>
        <pc:sldMkLst>
          <pc:docMk/>
          <pc:sldMk cId="4044395913" sldId="1144"/>
        </pc:sldMkLst>
      </pc:sldChg>
      <pc:sldChg chg="del">
        <pc:chgData name="군만두 맛있다" userId="88f4dfb63950bb32" providerId="LiveId" clId="{144249B6-A001-4CCC-AF29-43D5EFA9B3B4}" dt="2023-08-02T13:35:46.365" v="0" actId="47"/>
        <pc:sldMkLst>
          <pc:docMk/>
          <pc:sldMk cId="3860991071" sldId="1145"/>
        </pc:sldMkLst>
      </pc:sldChg>
      <pc:sldChg chg="del">
        <pc:chgData name="군만두 맛있다" userId="88f4dfb63950bb32" providerId="LiveId" clId="{144249B6-A001-4CCC-AF29-43D5EFA9B3B4}" dt="2023-08-02T13:35:46.365" v="0" actId="47"/>
        <pc:sldMkLst>
          <pc:docMk/>
          <pc:sldMk cId="4096482331" sldId="1146"/>
        </pc:sldMkLst>
      </pc:sldChg>
      <pc:sldChg chg="del">
        <pc:chgData name="군만두 맛있다" userId="88f4dfb63950bb32" providerId="LiveId" clId="{144249B6-A001-4CCC-AF29-43D5EFA9B3B4}" dt="2023-08-02T13:35:46.365" v="0" actId="47"/>
        <pc:sldMkLst>
          <pc:docMk/>
          <pc:sldMk cId="3464450916" sldId="1147"/>
        </pc:sldMkLst>
      </pc:sldChg>
      <pc:sldChg chg="del">
        <pc:chgData name="군만두 맛있다" userId="88f4dfb63950bb32" providerId="LiveId" clId="{144249B6-A001-4CCC-AF29-43D5EFA9B3B4}" dt="2023-08-02T13:35:46.365" v="0" actId="47"/>
        <pc:sldMkLst>
          <pc:docMk/>
          <pc:sldMk cId="257713190" sldId="1148"/>
        </pc:sldMkLst>
      </pc:sldChg>
      <pc:sldChg chg="del">
        <pc:chgData name="군만두 맛있다" userId="88f4dfb63950bb32" providerId="LiveId" clId="{144249B6-A001-4CCC-AF29-43D5EFA9B3B4}" dt="2023-08-02T13:35:46.365" v="0" actId="47"/>
        <pc:sldMkLst>
          <pc:docMk/>
          <pc:sldMk cId="3997233280" sldId="1149"/>
        </pc:sldMkLst>
      </pc:sldChg>
      <pc:sldChg chg="del">
        <pc:chgData name="군만두 맛있다" userId="88f4dfb63950bb32" providerId="LiveId" clId="{144249B6-A001-4CCC-AF29-43D5EFA9B3B4}" dt="2023-08-02T13:35:46.365" v="0" actId="47"/>
        <pc:sldMkLst>
          <pc:docMk/>
          <pc:sldMk cId="2118694251" sldId="1150"/>
        </pc:sldMkLst>
      </pc:sldChg>
      <pc:sldChg chg="del">
        <pc:chgData name="군만두 맛있다" userId="88f4dfb63950bb32" providerId="LiveId" clId="{144249B6-A001-4CCC-AF29-43D5EFA9B3B4}" dt="2023-08-02T13:35:46.365" v="0" actId="47"/>
        <pc:sldMkLst>
          <pc:docMk/>
          <pc:sldMk cId="222680837" sldId="1151"/>
        </pc:sldMkLst>
      </pc:sldChg>
      <pc:sldChg chg="del">
        <pc:chgData name="군만두 맛있다" userId="88f4dfb63950bb32" providerId="LiveId" clId="{144249B6-A001-4CCC-AF29-43D5EFA9B3B4}" dt="2023-08-02T13:35:46.365" v="0" actId="47"/>
        <pc:sldMkLst>
          <pc:docMk/>
          <pc:sldMk cId="1138128590" sldId="1152"/>
        </pc:sldMkLst>
      </pc:sldChg>
      <pc:sldChg chg="del">
        <pc:chgData name="군만두 맛있다" userId="88f4dfb63950bb32" providerId="LiveId" clId="{144249B6-A001-4CCC-AF29-43D5EFA9B3B4}" dt="2023-08-02T13:35:46.365" v="0" actId="47"/>
        <pc:sldMkLst>
          <pc:docMk/>
          <pc:sldMk cId="802227063" sldId="1153"/>
        </pc:sldMkLst>
      </pc:sldChg>
      <pc:sldChg chg="del">
        <pc:chgData name="군만두 맛있다" userId="88f4dfb63950bb32" providerId="LiveId" clId="{144249B6-A001-4CCC-AF29-43D5EFA9B3B4}" dt="2023-08-02T13:35:46.365" v="0" actId="47"/>
        <pc:sldMkLst>
          <pc:docMk/>
          <pc:sldMk cId="137122591" sldId="1154"/>
        </pc:sldMkLst>
      </pc:sldChg>
      <pc:sldChg chg="del">
        <pc:chgData name="군만두 맛있다" userId="88f4dfb63950bb32" providerId="LiveId" clId="{144249B6-A001-4CCC-AF29-43D5EFA9B3B4}" dt="2023-08-02T13:35:46.365" v="0" actId="47"/>
        <pc:sldMkLst>
          <pc:docMk/>
          <pc:sldMk cId="37467178" sldId="1155"/>
        </pc:sldMkLst>
      </pc:sldChg>
      <pc:sldChg chg="del">
        <pc:chgData name="군만두 맛있다" userId="88f4dfb63950bb32" providerId="LiveId" clId="{144249B6-A001-4CCC-AF29-43D5EFA9B3B4}" dt="2023-08-02T13:35:46.365" v="0" actId="47"/>
        <pc:sldMkLst>
          <pc:docMk/>
          <pc:sldMk cId="3584953834" sldId="1156"/>
        </pc:sldMkLst>
      </pc:sldChg>
      <pc:sldChg chg="del">
        <pc:chgData name="군만두 맛있다" userId="88f4dfb63950bb32" providerId="LiveId" clId="{144249B6-A001-4CCC-AF29-43D5EFA9B3B4}" dt="2023-08-02T13:35:46.365" v="0" actId="47"/>
        <pc:sldMkLst>
          <pc:docMk/>
          <pc:sldMk cId="578909729" sldId="1157"/>
        </pc:sldMkLst>
      </pc:sldChg>
      <pc:sldChg chg="del">
        <pc:chgData name="군만두 맛있다" userId="88f4dfb63950bb32" providerId="LiveId" clId="{144249B6-A001-4CCC-AF29-43D5EFA9B3B4}" dt="2023-08-02T13:35:46.365" v="0" actId="47"/>
        <pc:sldMkLst>
          <pc:docMk/>
          <pc:sldMk cId="716503873" sldId="1158"/>
        </pc:sldMkLst>
      </pc:sldChg>
      <pc:sldChg chg="del">
        <pc:chgData name="군만두 맛있다" userId="88f4dfb63950bb32" providerId="LiveId" clId="{144249B6-A001-4CCC-AF29-43D5EFA9B3B4}" dt="2023-08-02T13:35:46.365" v="0" actId="47"/>
        <pc:sldMkLst>
          <pc:docMk/>
          <pc:sldMk cId="2270325133" sldId="1159"/>
        </pc:sldMkLst>
      </pc:sldChg>
      <pc:sldChg chg="del">
        <pc:chgData name="군만두 맛있다" userId="88f4dfb63950bb32" providerId="LiveId" clId="{144249B6-A001-4CCC-AF29-43D5EFA9B3B4}" dt="2023-08-02T13:35:46.365" v="0" actId="47"/>
        <pc:sldMkLst>
          <pc:docMk/>
          <pc:sldMk cId="1435510406" sldId="1160"/>
        </pc:sldMkLst>
      </pc:sldChg>
      <pc:sldChg chg="del">
        <pc:chgData name="군만두 맛있다" userId="88f4dfb63950bb32" providerId="LiveId" clId="{144249B6-A001-4CCC-AF29-43D5EFA9B3B4}" dt="2023-08-02T13:35:46.365" v="0" actId="47"/>
        <pc:sldMkLst>
          <pc:docMk/>
          <pc:sldMk cId="3495270828" sldId="1161"/>
        </pc:sldMkLst>
      </pc:sldChg>
      <pc:sldChg chg="del">
        <pc:chgData name="군만두 맛있다" userId="88f4dfb63950bb32" providerId="LiveId" clId="{144249B6-A001-4CCC-AF29-43D5EFA9B3B4}" dt="2023-08-02T13:35:46.365" v="0" actId="47"/>
        <pc:sldMkLst>
          <pc:docMk/>
          <pc:sldMk cId="3261011486" sldId="1162"/>
        </pc:sldMkLst>
      </pc:sldChg>
      <pc:sldChg chg="del">
        <pc:chgData name="군만두 맛있다" userId="88f4dfb63950bb32" providerId="LiveId" clId="{144249B6-A001-4CCC-AF29-43D5EFA9B3B4}" dt="2023-08-02T13:35:46.365" v="0" actId="47"/>
        <pc:sldMkLst>
          <pc:docMk/>
          <pc:sldMk cId="2533976847" sldId="1163"/>
        </pc:sldMkLst>
      </pc:sldChg>
      <pc:sldChg chg="del">
        <pc:chgData name="군만두 맛있다" userId="88f4dfb63950bb32" providerId="LiveId" clId="{144249B6-A001-4CCC-AF29-43D5EFA9B3B4}" dt="2023-08-02T13:35:46.365" v="0" actId="47"/>
        <pc:sldMkLst>
          <pc:docMk/>
          <pc:sldMk cId="2896451241" sldId="1164"/>
        </pc:sldMkLst>
      </pc:sldChg>
      <pc:sldChg chg="del">
        <pc:chgData name="군만두 맛있다" userId="88f4dfb63950bb32" providerId="LiveId" clId="{144249B6-A001-4CCC-AF29-43D5EFA9B3B4}" dt="2023-08-02T13:35:46.365" v="0" actId="47"/>
        <pc:sldMkLst>
          <pc:docMk/>
          <pc:sldMk cId="1402042580" sldId="1165"/>
        </pc:sldMkLst>
      </pc:sldChg>
      <pc:sldChg chg="del">
        <pc:chgData name="군만두 맛있다" userId="88f4dfb63950bb32" providerId="LiveId" clId="{144249B6-A001-4CCC-AF29-43D5EFA9B3B4}" dt="2023-08-02T13:35:46.365" v="0" actId="47"/>
        <pc:sldMkLst>
          <pc:docMk/>
          <pc:sldMk cId="2769828086" sldId="1166"/>
        </pc:sldMkLst>
      </pc:sldChg>
      <pc:sldChg chg="del">
        <pc:chgData name="군만두 맛있다" userId="88f4dfb63950bb32" providerId="LiveId" clId="{144249B6-A001-4CCC-AF29-43D5EFA9B3B4}" dt="2023-08-02T13:35:46.365" v="0" actId="47"/>
        <pc:sldMkLst>
          <pc:docMk/>
          <pc:sldMk cId="1290023152" sldId="1167"/>
        </pc:sldMkLst>
      </pc:sldChg>
      <pc:sldChg chg="del">
        <pc:chgData name="군만두 맛있다" userId="88f4dfb63950bb32" providerId="LiveId" clId="{144249B6-A001-4CCC-AF29-43D5EFA9B3B4}" dt="2023-08-02T13:35:46.365" v="0" actId="47"/>
        <pc:sldMkLst>
          <pc:docMk/>
          <pc:sldMk cId="335529528" sldId="1168"/>
        </pc:sldMkLst>
      </pc:sldChg>
      <pc:sldChg chg="del">
        <pc:chgData name="군만두 맛있다" userId="88f4dfb63950bb32" providerId="LiveId" clId="{144249B6-A001-4CCC-AF29-43D5EFA9B3B4}" dt="2023-08-02T13:35:46.365" v="0" actId="47"/>
        <pc:sldMkLst>
          <pc:docMk/>
          <pc:sldMk cId="1748291613" sldId="1169"/>
        </pc:sldMkLst>
      </pc:sldChg>
      <pc:sldChg chg="del">
        <pc:chgData name="군만두 맛있다" userId="88f4dfb63950bb32" providerId="LiveId" clId="{144249B6-A001-4CCC-AF29-43D5EFA9B3B4}" dt="2023-08-02T13:35:46.365" v="0" actId="47"/>
        <pc:sldMkLst>
          <pc:docMk/>
          <pc:sldMk cId="3129089154" sldId="1170"/>
        </pc:sldMkLst>
      </pc:sldChg>
      <pc:sldChg chg="del">
        <pc:chgData name="군만두 맛있다" userId="88f4dfb63950bb32" providerId="LiveId" clId="{144249B6-A001-4CCC-AF29-43D5EFA9B3B4}" dt="2023-08-02T13:35:46.365" v="0" actId="47"/>
        <pc:sldMkLst>
          <pc:docMk/>
          <pc:sldMk cId="38668123" sldId="1171"/>
        </pc:sldMkLst>
      </pc:sldChg>
      <pc:sldChg chg="del">
        <pc:chgData name="군만두 맛있다" userId="88f4dfb63950bb32" providerId="LiveId" clId="{144249B6-A001-4CCC-AF29-43D5EFA9B3B4}" dt="2023-08-02T13:35:46.365" v="0" actId="47"/>
        <pc:sldMkLst>
          <pc:docMk/>
          <pc:sldMk cId="3878224361" sldId="1172"/>
        </pc:sldMkLst>
      </pc:sldChg>
      <pc:sldChg chg="del">
        <pc:chgData name="군만두 맛있다" userId="88f4dfb63950bb32" providerId="LiveId" clId="{144249B6-A001-4CCC-AF29-43D5EFA9B3B4}" dt="2023-08-02T13:35:46.365" v="0" actId="47"/>
        <pc:sldMkLst>
          <pc:docMk/>
          <pc:sldMk cId="1850225273" sldId="1173"/>
        </pc:sldMkLst>
      </pc:sldChg>
      <pc:sldChg chg="del">
        <pc:chgData name="군만두 맛있다" userId="88f4dfb63950bb32" providerId="LiveId" clId="{144249B6-A001-4CCC-AF29-43D5EFA9B3B4}" dt="2023-08-02T13:35:46.365" v="0" actId="47"/>
        <pc:sldMkLst>
          <pc:docMk/>
          <pc:sldMk cId="1546325807" sldId="1174"/>
        </pc:sldMkLst>
      </pc:sldChg>
      <pc:sldChg chg="del">
        <pc:chgData name="군만두 맛있다" userId="88f4dfb63950bb32" providerId="LiveId" clId="{144249B6-A001-4CCC-AF29-43D5EFA9B3B4}" dt="2023-08-02T13:35:46.365" v="0" actId="47"/>
        <pc:sldMkLst>
          <pc:docMk/>
          <pc:sldMk cId="682639841" sldId="1175"/>
        </pc:sldMkLst>
      </pc:sldChg>
      <pc:sldChg chg="del">
        <pc:chgData name="군만두 맛있다" userId="88f4dfb63950bb32" providerId="LiveId" clId="{144249B6-A001-4CCC-AF29-43D5EFA9B3B4}" dt="2023-08-02T13:35:46.365" v="0" actId="47"/>
        <pc:sldMkLst>
          <pc:docMk/>
          <pc:sldMk cId="2394765294" sldId="1176"/>
        </pc:sldMkLst>
      </pc:sldChg>
      <pc:sldChg chg="del">
        <pc:chgData name="군만두 맛있다" userId="88f4dfb63950bb32" providerId="LiveId" clId="{144249B6-A001-4CCC-AF29-43D5EFA9B3B4}" dt="2023-08-02T13:35:46.365" v="0" actId="47"/>
        <pc:sldMkLst>
          <pc:docMk/>
          <pc:sldMk cId="1866618198" sldId="1177"/>
        </pc:sldMkLst>
      </pc:sldChg>
      <pc:sldChg chg="del">
        <pc:chgData name="군만두 맛있다" userId="88f4dfb63950bb32" providerId="LiveId" clId="{144249B6-A001-4CCC-AF29-43D5EFA9B3B4}" dt="2023-08-02T13:35:46.365" v="0" actId="47"/>
        <pc:sldMkLst>
          <pc:docMk/>
          <pc:sldMk cId="2084584471" sldId="1178"/>
        </pc:sldMkLst>
      </pc:sldChg>
      <pc:sldChg chg="del">
        <pc:chgData name="군만두 맛있다" userId="88f4dfb63950bb32" providerId="LiveId" clId="{144249B6-A001-4CCC-AF29-43D5EFA9B3B4}" dt="2023-08-02T13:35:46.365" v="0" actId="47"/>
        <pc:sldMkLst>
          <pc:docMk/>
          <pc:sldMk cId="3873688110" sldId="1179"/>
        </pc:sldMkLst>
      </pc:sldChg>
      <pc:sldChg chg="del">
        <pc:chgData name="군만두 맛있다" userId="88f4dfb63950bb32" providerId="LiveId" clId="{144249B6-A001-4CCC-AF29-43D5EFA9B3B4}" dt="2023-08-02T13:35:46.365" v="0" actId="47"/>
        <pc:sldMkLst>
          <pc:docMk/>
          <pc:sldMk cId="3010303783" sldId="1180"/>
        </pc:sldMkLst>
      </pc:sldChg>
      <pc:sldChg chg="del">
        <pc:chgData name="군만두 맛있다" userId="88f4dfb63950bb32" providerId="LiveId" clId="{144249B6-A001-4CCC-AF29-43D5EFA9B3B4}" dt="2023-08-02T13:35:46.365" v="0" actId="47"/>
        <pc:sldMkLst>
          <pc:docMk/>
          <pc:sldMk cId="1081349050" sldId="1181"/>
        </pc:sldMkLst>
      </pc:sldChg>
      <pc:sldChg chg="del">
        <pc:chgData name="군만두 맛있다" userId="88f4dfb63950bb32" providerId="LiveId" clId="{144249B6-A001-4CCC-AF29-43D5EFA9B3B4}" dt="2023-08-02T13:35:46.365" v="0" actId="47"/>
        <pc:sldMkLst>
          <pc:docMk/>
          <pc:sldMk cId="1757330113" sldId="1182"/>
        </pc:sldMkLst>
      </pc:sldChg>
      <pc:sldChg chg="del">
        <pc:chgData name="군만두 맛있다" userId="88f4dfb63950bb32" providerId="LiveId" clId="{144249B6-A001-4CCC-AF29-43D5EFA9B3B4}" dt="2023-08-02T13:35:46.365" v="0" actId="47"/>
        <pc:sldMkLst>
          <pc:docMk/>
          <pc:sldMk cId="458433170" sldId="1183"/>
        </pc:sldMkLst>
      </pc:sldChg>
      <pc:sldChg chg="del">
        <pc:chgData name="군만두 맛있다" userId="88f4dfb63950bb32" providerId="LiveId" clId="{144249B6-A001-4CCC-AF29-43D5EFA9B3B4}" dt="2023-08-02T13:35:46.365" v="0" actId="47"/>
        <pc:sldMkLst>
          <pc:docMk/>
          <pc:sldMk cId="3405816917" sldId="1184"/>
        </pc:sldMkLst>
      </pc:sldChg>
      <pc:sldChg chg="del">
        <pc:chgData name="군만두 맛있다" userId="88f4dfb63950bb32" providerId="LiveId" clId="{144249B6-A001-4CCC-AF29-43D5EFA9B3B4}" dt="2023-08-02T13:35:46.365" v="0" actId="47"/>
        <pc:sldMkLst>
          <pc:docMk/>
          <pc:sldMk cId="128186164" sldId="1185"/>
        </pc:sldMkLst>
      </pc:sldChg>
      <pc:sldChg chg="del">
        <pc:chgData name="군만두 맛있다" userId="88f4dfb63950bb32" providerId="LiveId" clId="{144249B6-A001-4CCC-AF29-43D5EFA9B3B4}" dt="2023-08-02T13:35:46.365" v="0" actId="47"/>
        <pc:sldMkLst>
          <pc:docMk/>
          <pc:sldMk cId="4198702478" sldId="1186"/>
        </pc:sldMkLst>
      </pc:sldChg>
      <pc:sldChg chg="del">
        <pc:chgData name="군만두 맛있다" userId="88f4dfb63950bb32" providerId="LiveId" clId="{144249B6-A001-4CCC-AF29-43D5EFA9B3B4}" dt="2023-08-02T13:35:46.365" v="0" actId="47"/>
        <pc:sldMkLst>
          <pc:docMk/>
          <pc:sldMk cId="2196233329" sldId="1187"/>
        </pc:sldMkLst>
      </pc:sldChg>
      <pc:sldChg chg="del">
        <pc:chgData name="군만두 맛있다" userId="88f4dfb63950bb32" providerId="LiveId" clId="{144249B6-A001-4CCC-AF29-43D5EFA9B3B4}" dt="2023-08-02T13:35:46.365" v="0" actId="47"/>
        <pc:sldMkLst>
          <pc:docMk/>
          <pc:sldMk cId="2024026573" sldId="1188"/>
        </pc:sldMkLst>
      </pc:sldChg>
      <pc:sldChg chg="del">
        <pc:chgData name="군만두 맛있다" userId="88f4dfb63950bb32" providerId="LiveId" clId="{144249B6-A001-4CCC-AF29-43D5EFA9B3B4}" dt="2023-08-02T13:35:46.365" v="0" actId="47"/>
        <pc:sldMkLst>
          <pc:docMk/>
          <pc:sldMk cId="3278654635" sldId="1189"/>
        </pc:sldMkLst>
      </pc:sldChg>
      <pc:sldChg chg="del">
        <pc:chgData name="군만두 맛있다" userId="88f4dfb63950bb32" providerId="LiveId" clId="{144249B6-A001-4CCC-AF29-43D5EFA9B3B4}" dt="2023-08-02T13:35:46.365" v="0" actId="47"/>
        <pc:sldMkLst>
          <pc:docMk/>
          <pc:sldMk cId="259469911" sldId="1190"/>
        </pc:sldMkLst>
      </pc:sldChg>
      <pc:sldChg chg="del">
        <pc:chgData name="군만두 맛있다" userId="88f4dfb63950bb32" providerId="LiveId" clId="{144249B6-A001-4CCC-AF29-43D5EFA9B3B4}" dt="2023-08-02T13:35:46.365" v="0" actId="47"/>
        <pc:sldMkLst>
          <pc:docMk/>
          <pc:sldMk cId="2506736263" sldId="1191"/>
        </pc:sldMkLst>
      </pc:sldChg>
      <pc:sldChg chg="del">
        <pc:chgData name="군만두 맛있다" userId="88f4dfb63950bb32" providerId="LiveId" clId="{144249B6-A001-4CCC-AF29-43D5EFA9B3B4}" dt="2023-08-02T13:35:46.365" v="0" actId="47"/>
        <pc:sldMkLst>
          <pc:docMk/>
          <pc:sldMk cId="1827305506" sldId="1192"/>
        </pc:sldMkLst>
      </pc:sldChg>
      <pc:sldChg chg="del">
        <pc:chgData name="군만두 맛있다" userId="88f4dfb63950bb32" providerId="LiveId" clId="{144249B6-A001-4CCC-AF29-43D5EFA9B3B4}" dt="2023-08-02T13:35:46.365" v="0" actId="47"/>
        <pc:sldMkLst>
          <pc:docMk/>
          <pc:sldMk cId="2052603800" sldId="1193"/>
        </pc:sldMkLst>
      </pc:sldChg>
      <pc:sldChg chg="del">
        <pc:chgData name="군만두 맛있다" userId="88f4dfb63950bb32" providerId="LiveId" clId="{144249B6-A001-4CCC-AF29-43D5EFA9B3B4}" dt="2023-08-02T13:35:46.365" v="0" actId="47"/>
        <pc:sldMkLst>
          <pc:docMk/>
          <pc:sldMk cId="3525674976" sldId="1194"/>
        </pc:sldMkLst>
      </pc:sldChg>
      <pc:sldChg chg="del">
        <pc:chgData name="군만두 맛있다" userId="88f4dfb63950bb32" providerId="LiveId" clId="{144249B6-A001-4CCC-AF29-43D5EFA9B3B4}" dt="2023-08-02T13:35:46.365" v="0" actId="47"/>
        <pc:sldMkLst>
          <pc:docMk/>
          <pc:sldMk cId="465505264" sldId="1195"/>
        </pc:sldMkLst>
      </pc:sldChg>
      <pc:sldChg chg="del">
        <pc:chgData name="군만두 맛있다" userId="88f4dfb63950bb32" providerId="LiveId" clId="{144249B6-A001-4CCC-AF29-43D5EFA9B3B4}" dt="2023-08-02T13:35:46.365" v="0" actId="47"/>
        <pc:sldMkLst>
          <pc:docMk/>
          <pc:sldMk cId="3004121004" sldId="1196"/>
        </pc:sldMkLst>
      </pc:sldChg>
      <pc:sldChg chg="del">
        <pc:chgData name="군만두 맛있다" userId="88f4dfb63950bb32" providerId="LiveId" clId="{144249B6-A001-4CCC-AF29-43D5EFA9B3B4}" dt="2023-08-02T13:35:46.365" v="0" actId="47"/>
        <pc:sldMkLst>
          <pc:docMk/>
          <pc:sldMk cId="1782375097" sldId="1197"/>
        </pc:sldMkLst>
      </pc:sldChg>
      <pc:sldChg chg="del">
        <pc:chgData name="군만두 맛있다" userId="88f4dfb63950bb32" providerId="LiveId" clId="{144249B6-A001-4CCC-AF29-43D5EFA9B3B4}" dt="2023-08-02T13:35:46.365" v="0" actId="47"/>
        <pc:sldMkLst>
          <pc:docMk/>
          <pc:sldMk cId="983528661" sldId="1198"/>
        </pc:sldMkLst>
      </pc:sldChg>
      <pc:sldChg chg="del">
        <pc:chgData name="군만두 맛있다" userId="88f4dfb63950bb32" providerId="LiveId" clId="{144249B6-A001-4CCC-AF29-43D5EFA9B3B4}" dt="2023-08-02T13:35:46.365" v="0" actId="47"/>
        <pc:sldMkLst>
          <pc:docMk/>
          <pc:sldMk cId="876355921" sldId="1199"/>
        </pc:sldMkLst>
      </pc:sldChg>
      <pc:sldChg chg="del">
        <pc:chgData name="군만두 맛있다" userId="88f4dfb63950bb32" providerId="LiveId" clId="{144249B6-A001-4CCC-AF29-43D5EFA9B3B4}" dt="2023-08-02T13:35:46.365" v="0" actId="47"/>
        <pc:sldMkLst>
          <pc:docMk/>
          <pc:sldMk cId="201490963" sldId="1200"/>
        </pc:sldMkLst>
      </pc:sldChg>
      <pc:sldChg chg="del">
        <pc:chgData name="군만두 맛있다" userId="88f4dfb63950bb32" providerId="LiveId" clId="{144249B6-A001-4CCC-AF29-43D5EFA9B3B4}" dt="2023-08-02T13:35:46.365" v="0" actId="47"/>
        <pc:sldMkLst>
          <pc:docMk/>
          <pc:sldMk cId="3652346940" sldId="1201"/>
        </pc:sldMkLst>
      </pc:sldChg>
      <pc:sldChg chg="del">
        <pc:chgData name="군만두 맛있다" userId="88f4dfb63950bb32" providerId="LiveId" clId="{144249B6-A001-4CCC-AF29-43D5EFA9B3B4}" dt="2023-08-02T13:35:46.365" v="0" actId="47"/>
        <pc:sldMkLst>
          <pc:docMk/>
          <pc:sldMk cId="2931979234" sldId="1202"/>
        </pc:sldMkLst>
      </pc:sldChg>
      <pc:sldChg chg="del">
        <pc:chgData name="군만두 맛있다" userId="88f4dfb63950bb32" providerId="LiveId" clId="{144249B6-A001-4CCC-AF29-43D5EFA9B3B4}" dt="2023-08-02T13:35:46.365" v="0" actId="47"/>
        <pc:sldMkLst>
          <pc:docMk/>
          <pc:sldMk cId="2525480984" sldId="1203"/>
        </pc:sldMkLst>
      </pc:sldChg>
      <pc:sldChg chg="del">
        <pc:chgData name="군만두 맛있다" userId="88f4dfb63950bb32" providerId="LiveId" clId="{144249B6-A001-4CCC-AF29-43D5EFA9B3B4}" dt="2023-08-02T13:35:46.365" v="0" actId="47"/>
        <pc:sldMkLst>
          <pc:docMk/>
          <pc:sldMk cId="30438369" sldId="1204"/>
        </pc:sldMkLst>
      </pc:sldChg>
      <pc:sldChg chg="del">
        <pc:chgData name="군만두 맛있다" userId="88f4dfb63950bb32" providerId="LiveId" clId="{144249B6-A001-4CCC-AF29-43D5EFA9B3B4}" dt="2023-08-02T13:35:46.365" v="0" actId="47"/>
        <pc:sldMkLst>
          <pc:docMk/>
          <pc:sldMk cId="1094621119" sldId="1205"/>
        </pc:sldMkLst>
      </pc:sldChg>
      <pc:sldChg chg="del">
        <pc:chgData name="군만두 맛있다" userId="88f4dfb63950bb32" providerId="LiveId" clId="{144249B6-A001-4CCC-AF29-43D5EFA9B3B4}" dt="2023-08-02T13:35:46.365" v="0" actId="47"/>
        <pc:sldMkLst>
          <pc:docMk/>
          <pc:sldMk cId="748212595" sldId="1206"/>
        </pc:sldMkLst>
      </pc:sldChg>
      <pc:sldChg chg="del">
        <pc:chgData name="군만두 맛있다" userId="88f4dfb63950bb32" providerId="LiveId" clId="{144249B6-A001-4CCC-AF29-43D5EFA9B3B4}" dt="2023-08-02T13:35:46.365" v="0" actId="47"/>
        <pc:sldMkLst>
          <pc:docMk/>
          <pc:sldMk cId="2100710904" sldId="1207"/>
        </pc:sldMkLst>
      </pc:sldChg>
      <pc:sldChg chg="del">
        <pc:chgData name="군만두 맛있다" userId="88f4dfb63950bb32" providerId="LiveId" clId="{144249B6-A001-4CCC-AF29-43D5EFA9B3B4}" dt="2023-08-02T13:35:46.365" v="0" actId="47"/>
        <pc:sldMkLst>
          <pc:docMk/>
          <pc:sldMk cId="1675283264" sldId="1208"/>
        </pc:sldMkLst>
      </pc:sldChg>
      <pc:sldChg chg="del">
        <pc:chgData name="군만두 맛있다" userId="88f4dfb63950bb32" providerId="LiveId" clId="{144249B6-A001-4CCC-AF29-43D5EFA9B3B4}" dt="2023-08-02T13:35:46.365" v="0" actId="47"/>
        <pc:sldMkLst>
          <pc:docMk/>
          <pc:sldMk cId="2062985267" sldId="1209"/>
        </pc:sldMkLst>
      </pc:sldChg>
      <pc:sldChg chg="del">
        <pc:chgData name="군만두 맛있다" userId="88f4dfb63950bb32" providerId="LiveId" clId="{144249B6-A001-4CCC-AF29-43D5EFA9B3B4}" dt="2023-08-02T13:35:46.365" v="0" actId="47"/>
        <pc:sldMkLst>
          <pc:docMk/>
          <pc:sldMk cId="2280721150" sldId="1210"/>
        </pc:sldMkLst>
      </pc:sldChg>
      <pc:sldChg chg="del">
        <pc:chgData name="군만두 맛있다" userId="88f4dfb63950bb32" providerId="LiveId" clId="{144249B6-A001-4CCC-AF29-43D5EFA9B3B4}" dt="2023-08-02T13:35:46.365" v="0" actId="47"/>
        <pc:sldMkLst>
          <pc:docMk/>
          <pc:sldMk cId="2064475504" sldId="1211"/>
        </pc:sldMkLst>
      </pc:sldChg>
      <pc:sldChg chg="del">
        <pc:chgData name="군만두 맛있다" userId="88f4dfb63950bb32" providerId="LiveId" clId="{144249B6-A001-4CCC-AF29-43D5EFA9B3B4}" dt="2023-08-02T13:35:46.365" v="0" actId="47"/>
        <pc:sldMkLst>
          <pc:docMk/>
          <pc:sldMk cId="4113008326" sldId="1212"/>
        </pc:sldMkLst>
      </pc:sldChg>
      <pc:sldChg chg="del">
        <pc:chgData name="군만두 맛있다" userId="88f4dfb63950bb32" providerId="LiveId" clId="{144249B6-A001-4CCC-AF29-43D5EFA9B3B4}" dt="2023-08-02T13:35:46.365" v="0" actId="47"/>
        <pc:sldMkLst>
          <pc:docMk/>
          <pc:sldMk cId="1468502189" sldId="1213"/>
        </pc:sldMkLst>
      </pc:sldChg>
      <pc:sldChg chg="del">
        <pc:chgData name="군만두 맛있다" userId="88f4dfb63950bb32" providerId="LiveId" clId="{144249B6-A001-4CCC-AF29-43D5EFA9B3B4}" dt="2023-08-02T13:35:46.365" v="0" actId="47"/>
        <pc:sldMkLst>
          <pc:docMk/>
          <pc:sldMk cId="1833119139" sldId="1214"/>
        </pc:sldMkLst>
      </pc:sldChg>
      <pc:sldChg chg="del">
        <pc:chgData name="군만두 맛있다" userId="88f4dfb63950bb32" providerId="LiveId" clId="{144249B6-A001-4CCC-AF29-43D5EFA9B3B4}" dt="2023-08-02T13:35:46.365" v="0" actId="47"/>
        <pc:sldMkLst>
          <pc:docMk/>
          <pc:sldMk cId="1730449509" sldId="1215"/>
        </pc:sldMkLst>
      </pc:sldChg>
      <pc:sldChg chg="del">
        <pc:chgData name="군만두 맛있다" userId="88f4dfb63950bb32" providerId="LiveId" clId="{144249B6-A001-4CCC-AF29-43D5EFA9B3B4}" dt="2023-08-02T13:35:46.365" v="0" actId="47"/>
        <pc:sldMkLst>
          <pc:docMk/>
          <pc:sldMk cId="2249588008" sldId="1216"/>
        </pc:sldMkLst>
      </pc:sldChg>
      <pc:sldChg chg="del">
        <pc:chgData name="군만두 맛있다" userId="88f4dfb63950bb32" providerId="LiveId" clId="{144249B6-A001-4CCC-AF29-43D5EFA9B3B4}" dt="2023-08-02T13:35:46.365" v="0" actId="47"/>
        <pc:sldMkLst>
          <pc:docMk/>
          <pc:sldMk cId="4155905150" sldId="1217"/>
        </pc:sldMkLst>
      </pc:sldChg>
      <pc:sldChg chg="del">
        <pc:chgData name="군만두 맛있다" userId="88f4dfb63950bb32" providerId="LiveId" clId="{144249B6-A001-4CCC-AF29-43D5EFA9B3B4}" dt="2023-08-02T13:35:46.365" v="0" actId="47"/>
        <pc:sldMkLst>
          <pc:docMk/>
          <pc:sldMk cId="1224380565" sldId="1218"/>
        </pc:sldMkLst>
      </pc:sldChg>
      <pc:sldChg chg="del">
        <pc:chgData name="군만두 맛있다" userId="88f4dfb63950bb32" providerId="LiveId" clId="{144249B6-A001-4CCC-AF29-43D5EFA9B3B4}" dt="2023-08-02T13:35:46.365" v="0" actId="47"/>
        <pc:sldMkLst>
          <pc:docMk/>
          <pc:sldMk cId="834210981" sldId="1219"/>
        </pc:sldMkLst>
      </pc:sldChg>
      <pc:sldChg chg="del">
        <pc:chgData name="군만두 맛있다" userId="88f4dfb63950bb32" providerId="LiveId" clId="{144249B6-A001-4CCC-AF29-43D5EFA9B3B4}" dt="2023-08-02T13:35:46.365" v="0" actId="47"/>
        <pc:sldMkLst>
          <pc:docMk/>
          <pc:sldMk cId="634869779" sldId="1220"/>
        </pc:sldMkLst>
      </pc:sldChg>
      <pc:sldChg chg="del">
        <pc:chgData name="군만두 맛있다" userId="88f4dfb63950bb32" providerId="LiveId" clId="{144249B6-A001-4CCC-AF29-43D5EFA9B3B4}" dt="2023-08-02T13:35:46.365" v="0" actId="47"/>
        <pc:sldMkLst>
          <pc:docMk/>
          <pc:sldMk cId="4165617605" sldId="1221"/>
        </pc:sldMkLst>
      </pc:sldChg>
      <pc:sldChg chg="del">
        <pc:chgData name="군만두 맛있다" userId="88f4dfb63950bb32" providerId="LiveId" clId="{144249B6-A001-4CCC-AF29-43D5EFA9B3B4}" dt="2023-08-02T13:35:46.365" v="0" actId="47"/>
        <pc:sldMkLst>
          <pc:docMk/>
          <pc:sldMk cId="4086640503" sldId="1222"/>
        </pc:sldMkLst>
      </pc:sldChg>
      <pc:sldChg chg="del">
        <pc:chgData name="군만두 맛있다" userId="88f4dfb63950bb32" providerId="LiveId" clId="{144249B6-A001-4CCC-AF29-43D5EFA9B3B4}" dt="2023-08-02T13:35:46.365" v="0" actId="47"/>
        <pc:sldMkLst>
          <pc:docMk/>
          <pc:sldMk cId="4173833833" sldId="1223"/>
        </pc:sldMkLst>
      </pc:sldChg>
      <pc:sldChg chg="del">
        <pc:chgData name="군만두 맛있다" userId="88f4dfb63950bb32" providerId="LiveId" clId="{144249B6-A001-4CCC-AF29-43D5EFA9B3B4}" dt="2023-08-02T13:35:46.365" v="0" actId="47"/>
        <pc:sldMkLst>
          <pc:docMk/>
          <pc:sldMk cId="939835646" sldId="1224"/>
        </pc:sldMkLst>
      </pc:sldChg>
      <pc:sldChg chg="del">
        <pc:chgData name="군만두 맛있다" userId="88f4dfb63950bb32" providerId="LiveId" clId="{144249B6-A001-4CCC-AF29-43D5EFA9B3B4}" dt="2023-08-02T13:35:46.365" v="0" actId="47"/>
        <pc:sldMkLst>
          <pc:docMk/>
          <pc:sldMk cId="3554253838" sldId="1225"/>
        </pc:sldMkLst>
      </pc:sldChg>
      <pc:sldChg chg="del">
        <pc:chgData name="군만두 맛있다" userId="88f4dfb63950bb32" providerId="LiveId" clId="{144249B6-A001-4CCC-AF29-43D5EFA9B3B4}" dt="2023-08-02T13:35:46.365" v="0" actId="47"/>
        <pc:sldMkLst>
          <pc:docMk/>
          <pc:sldMk cId="2883475606" sldId="1226"/>
        </pc:sldMkLst>
      </pc:sldChg>
      <pc:sldChg chg="del">
        <pc:chgData name="군만두 맛있다" userId="88f4dfb63950bb32" providerId="LiveId" clId="{144249B6-A001-4CCC-AF29-43D5EFA9B3B4}" dt="2023-08-02T13:35:46.365" v="0" actId="47"/>
        <pc:sldMkLst>
          <pc:docMk/>
          <pc:sldMk cId="1330520677" sldId="1227"/>
        </pc:sldMkLst>
      </pc:sldChg>
      <pc:sldChg chg="del">
        <pc:chgData name="군만두 맛있다" userId="88f4dfb63950bb32" providerId="LiveId" clId="{144249B6-A001-4CCC-AF29-43D5EFA9B3B4}" dt="2023-08-02T13:35:46.365" v="0" actId="47"/>
        <pc:sldMkLst>
          <pc:docMk/>
          <pc:sldMk cId="218338810" sldId="1228"/>
        </pc:sldMkLst>
      </pc:sldChg>
      <pc:sldChg chg="del">
        <pc:chgData name="군만두 맛있다" userId="88f4dfb63950bb32" providerId="LiveId" clId="{144249B6-A001-4CCC-AF29-43D5EFA9B3B4}" dt="2023-08-02T13:35:46.365" v="0" actId="47"/>
        <pc:sldMkLst>
          <pc:docMk/>
          <pc:sldMk cId="383012061" sldId="1229"/>
        </pc:sldMkLst>
      </pc:sldChg>
      <pc:sldChg chg="del">
        <pc:chgData name="군만두 맛있다" userId="88f4dfb63950bb32" providerId="LiveId" clId="{144249B6-A001-4CCC-AF29-43D5EFA9B3B4}" dt="2023-08-02T13:35:46.365" v="0" actId="47"/>
        <pc:sldMkLst>
          <pc:docMk/>
          <pc:sldMk cId="3134551293" sldId="1230"/>
        </pc:sldMkLst>
      </pc:sldChg>
      <pc:sldChg chg="del">
        <pc:chgData name="군만두 맛있다" userId="88f4dfb63950bb32" providerId="LiveId" clId="{144249B6-A001-4CCC-AF29-43D5EFA9B3B4}" dt="2023-08-02T13:35:46.365" v="0" actId="47"/>
        <pc:sldMkLst>
          <pc:docMk/>
          <pc:sldMk cId="3399001419" sldId="1231"/>
        </pc:sldMkLst>
      </pc:sldChg>
      <pc:sldChg chg="del">
        <pc:chgData name="군만두 맛있다" userId="88f4dfb63950bb32" providerId="LiveId" clId="{144249B6-A001-4CCC-AF29-43D5EFA9B3B4}" dt="2023-08-02T13:35:46.365" v="0" actId="47"/>
        <pc:sldMkLst>
          <pc:docMk/>
          <pc:sldMk cId="155271858" sldId="1232"/>
        </pc:sldMkLst>
      </pc:sldChg>
      <pc:sldChg chg="del">
        <pc:chgData name="군만두 맛있다" userId="88f4dfb63950bb32" providerId="LiveId" clId="{144249B6-A001-4CCC-AF29-43D5EFA9B3B4}" dt="2023-08-02T13:35:46.365" v="0" actId="47"/>
        <pc:sldMkLst>
          <pc:docMk/>
          <pc:sldMk cId="1997677366" sldId="1233"/>
        </pc:sldMkLst>
      </pc:sldChg>
      <pc:sldChg chg="del">
        <pc:chgData name="군만두 맛있다" userId="88f4dfb63950bb32" providerId="LiveId" clId="{144249B6-A001-4CCC-AF29-43D5EFA9B3B4}" dt="2023-08-02T13:35:46.365" v="0" actId="47"/>
        <pc:sldMkLst>
          <pc:docMk/>
          <pc:sldMk cId="4241302799" sldId="1234"/>
        </pc:sldMkLst>
      </pc:sldChg>
      <pc:sldChg chg="del">
        <pc:chgData name="군만두 맛있다" userId="88f4dfb63950bb32" providerId="LiveId" clId="{144249B6-A001-4CCC-AF29-43D5EFA9B3B4}" dt="2023-08-02T13:35:46.365" v="0" actId="47"/>
        <pc:sldMkLst>
          <pc:docMk/>
          <pc:sldMk cId="3132489224" sldId="1235"/>
        </pc:sldMkLst>
      </pc:sldChg>
      <pc:sldChg chg="del">
        <pc:chgData name="군만두 맛있다" userId="88f4dfb63950bb32" providerId="LiveId" clId="{144249B6-A001-4CCC-AF29-43D5EFA9B3B4}" dt="2023-08-02T13:35:46.365" v="0" actId="47"/>
        <pc:sldMkLst>
          <pc:docMk/>
          <pc:sldMk cId="1474163188" sldId="1236"/>
        </pc:sldMkLst>
      </pc:sldChg>
      <pc:sldChg chg="del">
        <pc:chgData name="군만두 맛있다" userId="88f4dfb63950bb32" providerId="LiveId" clId="{144249B6-A001-4CCC-AF29-43D5EFA9B3B4}" dt="2023-08-02T13:35:46.365" v="0" actId="47"/>
        <pc:sldMkLst>
          <pc:docMk/>
          <pc:sldMk cId="3301120436" sldId="1237"/>
        </pc:sldMkLst>
      </pc:sldChg>
      <pc:sldChg chg="del">
        <pc:chgData name="군만두 맛있다" userId="88f4dfb63950bb32" providerId="LiveId" clId="{144249B6-A001-4CCC-AF29-43D5EFA9B3B4}" dt="2023-08-02T13:35:46.365" v="0" actId="47"/>
        <pc:sldMkLst>
          <pc:docMk/>
          <pc:sldMk cId="445809830" sldId="1238"/>
        </pc:sldMkLst>
      </pc:sldChg>
      <pc:sldChg chg="del">
        <pc:chgData name="군만두 맛있다" userId="88f4dfb63950bb32" providerId="LiveId" clId="{144249B6-A001-4CCC-AF29-43D5EFA9B3B4}" dt="2023-08-02T13:35:46.365" v="0" actId="47"/>
        <pc:sldMkLst>
          <pc:docMk/>
          <pc:sldMk cId="2789534957" sldId="1239"/>
        </pc:sldMkLst>
      </pc:sldChg>
      <pc:sldChg chg="del">
        <pc:chgData name="군만두 맛있다" userId="88f4dfb63950bb32" providerId="LiveId" clId="{144249B6-A001-4CCC-AF29-43D5EFA9B3B4}" dt="2023-08-02T13:35:46.365" v="0" actId="47"/>
        <pc:sldMkLst>
          <pc:docMk/>
          <pc:sldMk cId="3797578072" sldId="1240"/>
        </pc:sldMkLst>
      </pc:sldChg>
      <pc:sldChg chg="del">
        <pc:chgData name="군만두 맛있다" userId="88f4dfb63950bb32" providerId="LiveId" clId="{144249B6-A001-4CCC-AF29-43D5EFA9B3B4}" dt="2023-08-02T13:35:46.365" v="0" actId="47"/>
        <pc:sldMkLst>
          <pc:docMk/>
          <pc:sldMk cId="1069932815" sldId="1241"/>
        </pc:sldMkLst>
      </pc:sldChg>
      <pc:sldChg chg="del">
        <pc:chgData name="군만두 맛있다" userId="88f4dfb63950bb32" providerId="LiveId" clId="{144249B6-A001-4CCC-AF29-43D5EFA9B3B4}" dt="2023-08-02T13:35:46.365" v="0" actId="47"/>
        <pc:sldMkLst>
          <pc:docMk/>
          <pc:sldMk cId="331152709" sldId="1242"/>
        </pc:sldMkLst>
      </pc:sldChg>
      <pc:sldChg chg="del">
        <pc:chgData name="군만두 맛있다" userId="88f4dfb63950bb32" providerId="LiveId" clId="{144249B6-A001-4CCC-AF29-43D5EFA9B3B4}" dt="2023-08-02T13:35:46.365" v="0" actId="47"/>
        <pc:sldMkLst>
          <pc:docMk/>
          <pc:sldMk cId="1867121282" sldId="1243"/>
        </pc:sldMkLst>
      </pc:sldChg>
      <pc:sldChg chg="del">
        <pc:chgData name="군만두 맛있다" userId="88f4dfb63950bb32" providerId="LiveId" clId="{144249B6-A001-4CCC-AF29-43D5EFA9B3B4}" dt="2023-08-02T13:35:46.365" v="0" actId="47"/>
        <pc:sldMkLst>
          <pc:docMk/>
          <pc:sldMk cId="3728066937" sldId="1244"/>
        </pc:sldMkLst>
      </pc:sldChg>
      <pc:sldChg chg="del">
        <pc:chgData name="군만두 맛있다" userId="88f4dfb63950bb32" providerId="LiveId" clId="{144249B6-A001-4CCC-AF29-43D5EFA9B3B4}" dt="2023-08-02T13:35:46.365" v="0" actId="47"/>
        <pc:sldMkLst>
          <pc:docMk/>
          <pc:sldMk cId="3051782950" sldId="1245"/>
        </pc:sldMkLst>
      </pc:sldChg>
      <pc:sldChg chg="del">
        <pc:chgData name="군만두 맛있다" userId="88f4dfb63950bb32" providerId="LiveId" clId="{144249B6-A001-4CCC-AF29-43D5EFA9B3B4}" dt="2023-08-02T13:35:46.365" v="0" actId="47"/>
        <pc:sldMkLst>
          <pc:docMk/>
          <pc:sldMk cId="3561819722" sldId="1246"/>
        </pc:sldMkLst>
      </pc:sldChg>
      <pc:sldChg chg="del">
        <pc:chgData name="군만두 맛있다" userId="88f4dfb63950bb32" providerId="LiveId" clId="{144249B6-A001-4CCC-AF29-43D5EFA9B3B4}" dt="2023-08-02T13:35:46.365" v="0" actId="47"/>
        <pc:sldMkLst>
          <pc:docMk/>
          <pc:sldMk cId="3136162025" sldId="1247"/>
        </pc:sldMkLst>
      </pc:sldChg>
      <pc:sldChg chg="del">
        <pc:chgData name="군만두 맛있다" userId="88f4dfb63950bb32" providerId="LiveId" clId="{144249B6-A001-4CCC-AF29-43D5EFA9B3B4}" dt="2023-08-02T13:35:46.365" v="0" actId="47"/>
        <pc:sldMkLst>
          <pc:docMk/>
          <pc:sldMk cId="2662614569" sldId="1248"/>
        </pc:sldMkLst>
      </pc:sldChg>
      <pc:sldChg chg="del">
        <pc:chgData name="군만두 맛있다" userId="88f4dfb63950bb32" providerId="LiveId" clId="{144249B6-A001-4CCC-AF29-43D5EFA9B3B4}" dt="2023-08-02T13:35:46.365" v="0" actId="47"/>
        <pc:sldMkLst>
          <pc:docMk/>
          <pc:sldMk cId="3897617171" sldId="1249"/>
        </pc:sldMkLst>
      </pc:sldChg>
      <pc:sldChg chg="del">
        <pc:chgData name="군만두 맛있다" userId="88f4dfb63950bb32" providerId="LiveId" clId="{144249B6-A001-4CCC-AF29-43D5EFA9B3B4}" dt="2023-08-02T13:35:46.365" v="0" actId="47"/>
        <pc:sldMkLst>
          <pc:docMk/>
          <pc:sldMk cId="235196871" sldId="1250"/>
        </pc:sldMkLst>
      </pc:sldChg>
      <pc:sldChg chg="del">
        <pc:chgData name="군만두 맛있다" userId="88f4dfb63950bb32" providerId="LiveId" clId="{144249B6-A001-4CCC-AF29-43D5EFA9B3B4}" dt="2023-08-02T13:35:46.365" v="0" actId="47"/>
        <pc:sldMkLst>
          <pc:docMk/>
          <pc:sldMk cId="3463573847" sldId="1251"/>
        </pc:sldMkLst>
      </pc:sldChg>
      <pc:sldChg chg="del">
        <pc:chgData name="군만두 맛있다" userId="88f4dfb63950bb32" providerId="LiveId" clId="{144249B6-A001-4CCC-AF29-43D5EFA9B3B4}" dt="2023-08-02T13:35:46.365" v="0" actId="47"/>
        <pc:sldMkLst>
          <pc:docMk/>
          <pc:sldMk cId="109784799" sldId="1252"/>
        </pc:sldMkLst>
      </pc:sldChg>
      <pc:sldChg chg="del">
        <pc:chgData name="군만두 맛있다" userId="88f4dfb63950bb32" providerId="LiveId" clId="{144249B6-A001-4CCC-AF29-43D5EFA9B3B4}" dt="2023-08-02T13:35:46.365" v="0" actId="47"/>
        <pc:sldMkLst>
          <pc:docMk/>
          <pc:sldMk cId="2884355515" sldId="1253"/>
        </pc:sldMkLst>
      </pc:sldChg>
      <pc:sldChg chg="del">
        <pc:chgData name="군만두 맛있다" userId="88f4dfb63950bb32" providerId="LiveId" clId="{144249B6-A001-4CCC-AF29-43D5EFA9B3B4}" dt="2023-08-02T13:35:46.365" v="0" actId="47"/>
        <pc:sldMkLst>
          <pc:docMk/>
          <pc:sldMk cId="243657674" sldId="1254"/>
        </pc:sldMkLst>
      </pc:sldChg>
      <pc:sldChg chg="del">
        <pc:chgData name="군만두 맛있다" userId="88f4dfb63950bb32" providerId="LiveId" clId="{144249B6-A001-4CCC-AF29-43D5EFA9B3B4}" dt="2023-08-02T13:35:46.365" v="0" actId="47"/>
        <pc:sldMkLst>
          <pc:docMk/>
          <pc:sldMk cId="678424757" sldId="1255"/>
        </pc:sldMkLst>
      </pc:sldChg>
      <pc:sldChg chg="del">
        <pc:chgData name="군만두 맛있다" userId="88f4dfb63950bb32" providerId="LiveId" clId="{144249B6-A001-4CCC-AF29-43D5EFA9B3B4}" dt="2023-08-02T13:35:46.365" v="0" actId="47"/>
        <pc:sldMkLst>
          <pc:docMk/>
          <pc:sldMk cId="4277010270" sldId="1256"/>
        </pc:sldMkLst>
      </pc:sldChg>
      <pc:sldChg chg="del">
        <pc:chgData name="군만두 맛있다" userId="88f4dfb63950bb32" providerId="LiveId" clId="{144249B6-A001-4CCC-AF29-43D5EFA9B3B4}" dt="2023-08-02T13:35:46.365" v="0" actId="47"/>
        <pc:sldMkLst>
          <pc:docMk/>
          <pc:sldMk cId="3850767884" sldId="1257"/>
        </pc:sldMkLst>
      </pc:sldChg>
      <pc:sldChg chg="del">
        <pc:chgData name="군만두 맛있다" userId="88f4dfb63950bb32" providerId="LiveId" clId="{144249B6-A001-4CCC-AF29-43D5EFA9B3B4}" dt="2023-08-02T13:35:46.365" v="0" actId="47"/>
        <pc:sldMkLst>
          <pc:docMk/>
          <pc:sldMk cId="1115532831" sldId="1258"/>
        </pc:sldMkLst>
      </pc:sldChg>
      <pc:sldChg chg="del">
        <pc:chgData name="군만두 맛있다" userId="88f4dfb63950bb32" providerId="LiveId" clId="{144249B6-A001-4CCC-AF29-43D5EFA9B3B4}" dt="2023-08-02T13:35:46.365" v="0" actId="47"/>
        <pc:sldMkLst>
          <pc:docMk/>
          <pc:sldMk cId="3533503859" sldId="1259"/>
        </pc:sldMkLst>
      </pc:sldChg>
      <pc:sldChg chg="del">
        <pc:chgData name="군만두 맛있다" userId="88f4dfb63950bb32" providerId="LiveId" clId="{144249B6-A001-4CCC-AF29-43D5EFA9B3B4}" dt="2023-08-02T13:35:46.365" v="0" actId="47"/>
        <pc:sldMkLst>
          <pc:docMk/>
          <pc:sldMk cId="2057493619" sldId="1260"/>
        </pc:sldMkLst>
      </pc:sldChg>
      <pc:sldChg chg="del">
        <pc:chgData name="군만두 맛있다" userId="88f4dfb63950bb32" providerId="LiveId" clId="{144249B6-A001-4CCC-AF29-43D5EFA9B3B4}" dt="2023-08-02T13:35:46.365" v="0" actId="47"/>
        <pc:sldMkLst>
          <pc:docMk/>
          <pc:sldMk cId="3403922029" sldId="1261"/>
        </pc:sldMkLst>
      </pc:sldChg>
      <pc:sldChg chg="del">
        <pc:chgData name="군만두 맛있다" userId="88f4dfb63950bb32" providerId="LiveId" clId="{144249B6-A001-4CCC-AF29-43D5EFA9B3B4}" dt="2023-08-02T13:35:46.365" v="0" actId="47"/>
        <pc:sldMkLst>
          <pc:docMk/>
          <pc:sldMk cId="4249485364" sldId="1262"/>
        </pc:sldMkLst>
      </pc:sldChg>
      <pc:sldChg chg="del">
        <pc:chgData name="군만두 맛있다" userId="88f4dfb63950bb32" providerId="LiveId" clId="{144249B6-A001-4CCC-AF29-43D5EFA9B3B4}" dt="2023-08-02T13:35:46.365" v="0" actId="47"/>
        <pc:sldMkLst>
          <pc:docMk/>
          <pc:sldMk cId="3386757374" sldId="1263"/>
        </pc:sldMkLst>
      </pc:sldChg>
      <pc:sldChg chg="del">
        <pc:chgData name="군만두 맛있다" userId="88f4dfb63950bb32" providerId="LiveId" clId="{144249B6-A001-4CCC-AF29-43D5EFA9B3B4}" dt="2023-08-02T13:35:46.365" v="0" actId="47"/>
        <pc:sldMkLst>
          <pc:docMk/>
          <pc:sldMk cId="2068472478" sldId="1264"/>
        </pc:sldMkLst>
      </pc:sldChg>
      <pc:sldChg chg="del">
        <pc:chgData name="군만두 맛있다" userId="88f4dfb63950bb32" providerId="LiveId" clId="{144249B6-A001-4CCC-AF29-43D5EFA9B3B4}" dt="2023-08-02T13:35:46.365" v="0" actId="47"/>
        <pc:sldMkLst>
          <pc:docMk/>
          <pc:sldMk cId="2438438632" sldId="1265"/>
        </pc:sldMkLst>
      </pc:sldChg>
      <pc:sldChg chg="del">
        <pc:chgData name="군만두 맛있다" userId="88f4dfb63950bb32" providerId="LiveId" clId="{144249B6-A001-4CCC-AF29-43D5EFA9B3B4}" dt="2023-08-02T13:35:46.365" v="0" actId="47"/>
        <pc:sldMkLst>
          <pc:docMk/>
          <pc:sldMk cId="3174814488" sldId="1266"/>
        </pc:sldMkLst>
      </pc:sldChg>
      <pc:sldChg chg="del">
        <pc:chgData name="군만두 맛있다" userId="88f4dfb63950bb32" providerId="LiveId" clId="{144249B6-A001-4CCC-AF29-43D5EFA9B3B4}" dt="2023-08-02T13:35:46.365" v="0" actId="47"/>
        <pc:sldMkLst>
          <pc:docMk/>
          <pc:sldMk cId="2400758794" sldId="1267"/>
        </pc:sldMkLst>
      </pc:sldChg>
      <pc:sldChg chg="del">
        <pc:chgData name="군만두 맛있다" userId="88f4dfb63950bb32" providerId="LiveId" clId="{144249B6-A001-4CCC-AF29-43D5EFA9B3B4}" dt="2023-08-02T13:35:46.365" v="0" actId="47"/>
        <pc:sldMkLst>
          <pc:docMk/>
          <pc:sldMk cId="1769667349" sldId="1268"/>
        </pc:sldMkLst>
      </pc:sldChg>
      <pc:sldChg chg="del">
        <pc:chgData name="군만두 맛있다" userId="88f4dfb63950bb32" providerId="LiveId" clId="{144249B6-A001-4CCC-AF29-43D5EFA9B3B4}" dt="2023-08-02T13:35:46.365" v="0" actId="47"/>
        <pc:sldMkLst>
          <pc:docMk/>
          <pc:sldMk cId="3317628010" sldId="1269"/>
        </pc:sldMkLst>
      </pc:sldChg>
      <pc:sldChg chg="del">
        <pc:chgData name="군만두 맛있다" userId="88f4dfb63950bb32" providerId="LiveId" clId="{144249B6-A001-4CCC-AF29-43D5EFA9B3B4}" dt="2023-08-02T13:35:46.365" v="0" actId="47"/>
        <pc:sldMkLst>
          <pc:docMk/>
          <pc:sldMk cId="834135984" sldId="1270"/>
        </pc:sldMkLst>
      </pc:sldChg>
      <pc:sldChg chg="del">
        <pc:chgData name="군만두 맛있다" userId="88f4dfb63950bb32" providerId="LiveId" clId="{144249B6-A001-4CCC-AF29-43D5EFA9B3B4}" dt="2023-08-02T13:35:46.365" v="0" actId="47"/>
        <pc:sldMkLst>
          <pc:docMk/>
          <pc:sldMk cId="3625268955" sldId="1271"/>
        </pc:sldMkLst>
      </pc:sldChg>
      <pc:sldChg chg="del">
        <pc:chgData name="군만두 맛있다" userId="88f4dfb63950bb32" providerId="LiveId" clId="{144249B6-A001-4CCC-AF29-43D5EFA9B3B4}" dt="2023-08-02T13:35:46.365" v="0" actId="47"/>
        <pc:sldMkLst>
          <pc:docMk/>
          <pc:sldMk cId="4016578131" sldId="1272"/>
        </pc:sldMkLst>
      </pc:sldChg>
      <pc:sldChg chg="del">
        <pc:chgData name="군만두 맛있다" userId="88f4dfb63950bb32" providerId="LiveId" clId="{144249B6-A001-4CCC-AF29-43D5EFA9B3B4}" dt="2023-08-02T13:35:46.365" v="0" actId="47"/>
        <pc:sldMkLst>
          <pc:docMk/>
          <pc:sldMk cId="3363209844" sldId="1273"/>
        </pc:sldMkLst>
      </pc:sldChg>
      <pc:sldChg chg="del">
        <pc:chgData name="군만두 맛있다" userId="88f4dfb63950bb32" providerId="LiveId" clId="{144249B6-A001-4CCC-AF29-43D5EFA9B3B4}" dt="2023-08-02T13:35:46.365" v="0" actId="47"/>
        <pc:sldMkLst>
          <pc:docMk/>
          <pc:sldMk cId="739483434" sldId="1274"/>
        </pc:sldMkLst>
      </pc:sldChg>
      <pc:sldChg chg="del">
        <pc:chgData name="군만두 맛있다" userId="88f4dfb63950bb32" providerId="LiveId" clId="{144249B6-A001-4CCC-AF29-43D5EFA9B3B4}" dt="2023-08-02T13:35:46.365" v="0" actId="47"/>
        <pc:sldMkLst>
          <pc:docMk/>
          <pc:sldMk cId="3562099521" sldId="1275"/>
        </pc:sldMkLst>
      </pc:sldChg>
      <pc:sldChg chg="del">
        <pc:chgData name="군만두 맛있다" userId="88f4dfb63950bb32" providerId="LiveId" clId="{144249B6-A001-4CCC-AF29-43D5EFA9B3B4}" dt="2023-08-02T13:35:46.365" v="0" actId="47"/>
        <pc:sldMkLst>
          <pc:docMk/>
          <pc:sldMk cId="4290087526" sldId="1276"/>
        </pc:sldMkLst>
      </pc:sldChg>
      <pc:sldChg chg="del">
        <pc:chgData name="군만두 맛있다" userId="88f4dfb63950bb32" providerId="LiveId" clId="{144249B6-A001-4CCC-AF29-43D5EFA9B3B4}" dt="2023-08-02T13:35:46.365" v="0" actId="47"/>
        <pc:sldMkLst>
          <pc:docMk/>
          <pc:sldMk cId="1951362617" sldId="1277"/>
        </pc:sldMkLst>
      </pc:sldChg>
      <pc:sldChg chg="del">
        <pc:chgData name="군만두 맛있다" userId="88f4dfb63950bb32" providerId="LiveId" clId="{144249B6-A001-4CCC-AF29-43D5EFA9B3B4}" dt="2023-08-02T13:35:46.365" v="0" actId="47"/>
        <pc:sldMkLst>
          <pc:docMk/>
          <pc:sldMk cId="2774276246" sldId="1278"/>
        </pc:sldMkLst>
      </pc:sldChg>
      <pc:sldChg chg="del">
        <pc:chgData name="군만두 맛있다" userId="88f4dfb63950bb32" providerId="LiveId" clId="{144249B6-A001-4CCC-AF29-43D5EFA9B3B4}" dt="2023-08-02T13:35:46.365" v="0" actId="47"/>
        <pc:sldMkLst>
          <pc:docMk/>
          <pc:sldMk cId="115789274" sldId="1279"/>
        </pc:sldMkLst>
      </pc:sldChg>
      <pc:sldChg chg="del">
        <pc:chgData name="군만두 맛있다" userId="88f4dfb63950bb32" providerId="LiveId" clId="{144249B6-A001-4CCC-AF29-43D5EFA9B3B4}" dt="2023-08-02T13:35:46.365" v="0" actId="47"/>
        <pc:sldMkLst>
          <pc:docMk/>
          <pc:sldMk cId="151644900" sldId="1280"/>
        </pc:sldMkLst>
      </pc:sldChg>
      <pc:sldChg chg="del">
        <pc:chgData name="군만두 맛있다" userId="88f4dfb63950bb32" providerId="LiveId" clId="{144249B6-A001-4CCC-AF29-43D5EFA9B3B4}" dt="2023-08-02T13:35:46.365" v="0" actId="47"/>
        <pc:sldMkLst>
          <pc:docMk/>
          <pc:sldMk cId="3724677639" sldId="1281"/>
        </pc:sldMkLst>
      </pc:sldChg>
      <pc:sldChg chg="del">
        <pc:chgData name="군만두 맛있다" userId="88f4dfb63950bb32" providerId="LiveId" clId="{144249B6-A001-4CCC-AF29-43D5EFA9B3B4}" dt="2023-08-02T13:35:46.365" v="0" actId="47"/>
        <pc:sldMkLst>
          <pc:docMk/>
          <pc:sldMk cId="2703205476" sldId="1282"/>
        </pc:sldMkLst>
      </pc:sldChg>
      <pc:sldChg chg="del">
        <pc:chgData name="군만두 맛있다" userId="88f4dfb63950bb32" providerId="LiveId" clId="{144249B6-A001-4CCC-AF29-43D5EFA9B3B4}" dt="2023-08-02T13:35:46.365" v="0" actId="47"/>
        <pc:sldMkLst>
          <pc:docMk/>
          <pc:sldMk cId="806044375" sldId="1283"/>
        </pc:sldMkLst>
      </pc:sldChg>
      <pc:sldChg chg="del">
        <pc:chgData name="군만두 맛있다" userId="88f4dfb63950bb32" providerId="LiveId" clId="{144249B6-A001-4CCC-AF29-43D5EFA9B3B4}" dt="2023-08-02T13:35:46.365" v="0" actId="47"/>
        <pc:sldMkLst>
          <pc:docMk/>
          <pc:sldMk cId="3937137202" sldId="1284"/>
        </pc:sldMkLst>
      </pc:sldChg>
      <pc:sldChg chg="del">
        <pc:chgData name="군만두 맛있다" userId="88f4dfb63950bb32" providerId="LiveId" clId="{144249B6-A001-4CCC-AF29-43D5EFA9B3B4}" dt="2023-08-02T13:35:46.365" v="0" actId="47"/>
        <pc:sldMkLst>
          <pc:docMk/>
          <pc:sldMk cId="1769868613" sldId="1285"/>
        </pc:sldMkLst>
      </pc:sldChg>
      <pc:sldChg chg="del">
        <pc:chgData name="군만두 맛있다" userId="88f4dfb63950bb32" providerId="LiveId" clId="{144249B6-A001-4CCC-AF29-43D5EFA9B3B4}" dt="2023-08-02T13:35:46.365" v="0" actId="47"/>
        <pc:sldMkLst>
          <pc:docMk/>
          <pc:sldMk cId="475120809" sldId="1286"/>
        </pc:sldMkLst>
      </pc:sldChg>
      <pc:sldChg chg="del">
        <pc:chgData name="군만두 맛있다" userId="88f4dfb63950bb32" providerId="LiveId" clId="{144249B6-A001-4CCC-AF29-43D5EFA9B3B4}" dt="2023-08-02T13:35:46.365" v="0" actId="47"/>
        <pc:sldMkLst>
          <pc:docMk/>
          <pc:sldMk cId="726297474" sldId="1287"/>
        </pc:sldMkLst>
      </pc:sldChg>
      <pc:sldChg chg="del">
        <pc:chgData name="군만두 맛있다" userId="88f4dfb63950bb32" providerId="LiveId" clId="{144249B6-A001-4CCC-AF29-43D5EFA9B3B4}" dt="2023-08-02T13:35:46.365" v="0" actId="47"/>
        <pc:sldMkLst>
          <pc:docMk/>
          <pc:sldMk cId="2002446669" sldId="1288"/>
        </pc:sldMkLst>
      </pc:sldChg>
      <pc:sldChg chg="del">
        <pc:chgData name="군만두 맛있다" userId="88f4dfb63950bb32" providerId="LiveId" clId="{144249B6-A001-4CCC-AF29-43D5EFA9B3B4}" dt="2023-08-02T13:35:46.365" v="0" actId="47"/>
        <pc:sldMkLst>
          <pc:docMk/>
          <pc:sldMk cId="4074570261" sldId="1289"/>
        </pc:sldMkLst>
      </pc:sldChg>
      <pc:sldChg chg="del">
        <pc:chgData name="군만두 맛있다" userId="88f4dfb63950bb32" providerId="LiveId" clId="{144249B6-A001-4CCC-AF29-43D5EFA9B3B4}" dt="2023-08-02T13:35:46.365" v="0" actId="47"/>
        <pc:sldMkLst>
          <pc:docMk/>
          <pc:sldMk cId="3391434703" sldId="1290"/>
        </pc:sldMkLst>
      </pc:sldChg>
      <pc:sldChg chg="del">
        <pc:chgData name="군만두 맛있다" userId="88f4dfb63950bb32" providerId="LiveId" clId="{144249B6-A001-4CCC-AF29-43D5EFA9B3B4}" dt="2023-08-02T13:35:46.365" v="0" actId="47"/>
        <pc:sldMkLst>
          <pc:docMk/>
          <pc:sldMk cId="3959830347" sldId="1291"/>
        </pc:sldMkLst>
      </pc:sldChg>
      <pc:sldChg chg="del">
        <pc:chgData name="군만두 맛있다" userId="88f4dfb63950bb32" providerId="LiveId" clId="{144249B6-A001-4CCC-AF29-43D5EFA9B3B4}" dt="2023-08-02T13:35:46.365" v="0" actId="47"/>
        <pc:sldMkLst>
          <pc:docMk/>
          <pc:sldMk cId="1989906241" sldId="1292"/>
        </pc:sldMkLst>
      </pc:sldChg>
      <pc:sldChg chg="del">
        <pc:chgData name="군만두 맛있다" userId="88f4dfb63950bb32" providerId="LiveId" clId="{144249B6-A001-4CCC-AF29-43D5EFA9B3B4}" dt="2023-08-02T13:35:46.365" v="0" actId="47"/>
        <pc:sldMkLst>
          <pc:docMk/>
          <pc:sldMk cId="2571016117" sldId="1293"/>
        </pc:sldMkLst>
      </pc:sldChg>
      <pc:sldChg chg="del">
        <pc:chgData name="군만두 맛있다" userId="88f4dfb63950bb32" providerId="LiveId" clId="{144249B6-A001-4CCC-AF29-43D5EFA9B3B4}" dt="2023-08-02T13:35:46.365" v="0" actId="47"/>
        <pc:sldMkLst>
          <pc:docMk/>
          <pc:sldMk cId="14907153" sldId="1294"/>
        </pc:sldMkLst>
      </pc:sldChg>
      <pc:sldChg chg="del">
        <pc:chgData name="군만두 맛있다" userId="88f4dfb63950bb32" providerId="LiveId" clId="{144249B6-A001-4CCC-AF29-43D5EFA9B3B4}" dt="2023-08-02T13:35:46.365" v="0" actId="47"/>
        <pc:sldMkLst>
          <pc:docMk/>
          <pc:sldMk cId="3527694622" sldId="1295"/>
        </pc:sldMkLst>
      </pc:sldChg>
      <pc:sldChg chg="del">
        <pc:chgData name="군만두 맛있다" userId="88f4dfb63950bb32" providerId="LiveId" clId="{144249B6-A001-4CCC-AF29-43D5EFA9B3B4}" dt="2023-08-02T13:35:46.365" v="0" actId="47"/>
        <pc:sldMkLst>
          <pc:docMk/>
          <pc:sldMk cId="449575499" sldId="1296"/>
        </pc:sldMkLst>
      </pc:sldChg>
      <pc:sldChg chg="del">
        <pc:chgData name="군만두 맛있다" userId="88f4dfb63950bb32" providerId="LiveId" clId="{144249B6-A001-4CCC-AF29-43D5EFA9B3B4}" dt="2023-08-02T13:35:46.365" v="0" actId="47"/>
        <pc:sldMkLst>
          <pc:docMk/>
          <pc:sldMk cId="2673914075" sldId="1297"/>
        </pc:sldMkLst>
      </pc:sldChg>
      <pc:sldChg chg="del">
        <pc:chgData name="군만두 맛있다" userId="88f4dfb63950bb32" providerId="LiveId" clId="{144249B6-A001-4CCC-AF29-43D5EFA9B3B4}" dt="2023-08-02T13:35:46.365" v="0" actId="47"/>
        <pc:sldMkLst>
          <pc:docMk/>
          <pc:sldMk cId="1871958786" sldId="1298"/>
        </pc:sldMkLst>
      </pc:sldChg>
      <pc:sldChg chg="del">
        <pc:chgData name="군만두 맛있다" userId="88f4dfb63950bb32" providerId="LiveId" clId="{144249B6-A001-4CCC-AF29-43D5EFA9B3B4}" dt="2023-08-02T13:35:46.365" v="0" actId="47"/>
        <pc:sldMkLst>
          <pc:docMk/>
          <pc:sldMk cId="3289182349" sldId="1299"/>
        </pc:sldMkLst>
      </pc:sldChg>
      <pc:sldChg chg="del">
        <pc:chgData name="군만두 맛있다" userId="88f4dfb63950bb32" providerId="LiveId" clId="{144249B6-A001-4CCC-AF29-43D5EFA9B3B4}" dt="2023-08-02T13:35:46.365" v="0" actId="47"/>
        <pc:sldMkLst>
          <pc:docMk/>
          <pc:sldMk cId="437016337" sldId="1300"/>
        </pc:sldMkLst>
      </pc:sldChg>
      <pc:sldChg chg="del">
        <pc:chgData name="군만두 맛있다" userId="88f4dfb63950bb32" providerId="LiveId" clId="{144249B6-A001-4CCC-AF29-43D5EFA9B3B4}" dt="2023-08-02T13:35:46.365" v="0" actId="47"/>
        <pc:sldMkLst>
          <pc:docMk/>
          <pc:sldMk cId="3697076847" sldId="1301"/>
        </pc:sldMkLst>
      </pc:sldChg>
      <pc:sldChg chg="del">
        <pc:chgData name="군만두 맛있다" userId="88f4dfb63950bb32" providerId="LiveId" clId="{144249B6-A001-4CCC-AF29-43D5EFA9B3B4}" dt="2023-08-02T13:35:46.365" v="0" actId="47"/>
        <pc:sldMkLst>
          <pc:docMk/>
          <pc:sldMk cId="523744759" sldId="1302"/>
        </pc:sldMkLst>
      </pc:sldChg>
      <pc:sldChg chg="del">
        <pc:chgData name="군만두 맛있다" userId="88f4dfb63950bb32" providerId="LiveId" clId="{144249B6-A001-4CCC-AF29-43D5EFA9B3B4}" dt="2023-08-02T13:35:46.365" v="0" actId="47"/>
        <pc:sldMkLst>
          <pc:docMk/>
          <pc:sldMk cId="2614895415" sldId="1303"/>
        </pc:sldMkLst>
      </pc:sldChg>
      <pc:sldChg chg="del">
        <pc:chgData name="군만두 맛있다" userId="88f4dfb63950bb32" providerId="LiveId" clId="{144249B6-A001-4CCC-AF29-43D5EFA9B3B4}" dt="2023-08-02T13:35:46.365" v="0" actId="47"/>
        <pc:sldMkLst>
          <pc:docMk/>
          <pc:sldMk cId="3364620291" sldId="1304"/>
        </pc:sldMkLst>
      </pc:sldChg>
      <pc:sldChg chg="del">
        <pc:chgData name="군만두 맛있다" userId="88f4dfb63950bb32" providerId="LiveId" clId="{144249B6-A001-4CCC-AF29-43D5EFA9B3B4}" dt="2023-08-02T13:35:46.365" v="0" actId="47"/>
        <pc:sldMkLst>
          <pc:docMk/>
          <pc:sldMk cId="2092726429" sldId="1305"/>
        </pc:sldMkLst>
      </pc:sldChg>
      <pc:sldChg chg="del">
        <pc:chgData name="군만두 맛있다" userId="88f4dfb63950bb32" providerId="LiveId" clId="{144249B6-A001-4CCC-AF29-43D5EFA9B3B4}" dt="2023-08-02T13:35:46.365" v="0" actId="47"/>
        <pc:sldMkLst>
          <pc:docMk/>
          <pc:sldMk cId="1946828656" sldId="1306"/>
        </pc:sldMkLst>
      </pc:sldChg>
      <pc:sldChg chg="del">
        <pc:chgData name="군만두 맛있다" userId="88f4dfb63950bb32" providerId="LiveId" clId="{144249B6-A001-4CCC-AF29-43D5EFA9B3B4}" dt="2023-08-02T13:35:46.365" v="0" actId="47"/>
        <pc:sldMkLst>
          <pc:docMk/>
          <pc:sldMk cId="213625120" sldId="1307"/>
        </pc:sldMkLst>
      </pc:sldChg>
      <pc:sldChg chg="del">
        <pc:chgData name="군만두 맛있다" userId="88f4dfb63950bb32" providerId="LiveId" clId="{144249B6-A001-4CCC-AF29-43D5EFA9B3B4}" dt="2023-08-02T13:35:46.365" v="0" actId="47"/>
        <pc:sldMkLst>
          <pc:docMk/>
          <pc:sldMk cId="3939196048" sldId="1308"/>
        </pc:sldMkLst>
      </pc:sldChg>
      <pc:sldChg chg="del">
        <pc:chgData name="군만두 맛있다" userId="88f4dfb63950bb32" providerId="LiveId" clId="{144249B6-A001-4CCC-AF29-43D5EFA9B3B4}" dt="2023-08-02T13:35:46.365" v="0" actId="47"/>
        <pc:sldMkLst>
          <pc:docMk/>
          <pc:sldMk cId="1151454139" sldId="1309"/>
        </pc:sldMkLst>
      </pc:sldChg>
      <pc:sldChg chg="del">
        <pc:chgData name="군만두 맛있다" userId="88f4dfb63950bb32" providerId="LiveId" clId="{144249B6-A001-4CCC-AF29-43D5EFA9B3B4}" dt="2023-08-02T13:35:46.365" v="0" actId="47"/>
        <pc:sldMkLst>
          <pc:docMk/>
          <pc:sldMk cId="1498009449" sldId="1310"/>
        </pc:sldMkLst>
      </pc:sldChg>
      <pc:sldChg chg="del">
        <pc:chgData name="군만두 맛있다" userId="88f4dfb63950bb32" providerId="LiveId" clId="{144249B6-A001-4CCC-AF29-43D5EFA9B3B4}" dt="2023-08-02T13:35:46.365" v="0" actId="47"/>
        <pc:sldMkLst>
          <pc:docMk/>
          <pc:sldMk cId="2536281326" sldId="1311"/>
        </pc:sldMkLst>
      </pc:sldChg>
      <pc:sldChg chg="del">
        <pc:chgData name="군만두 맛있다" userId="88f4dfb63950bb32" providerId="LiveId" clId="{144249B6-A001-4CCC-AF29-43D5EFA9B3B4}" dt="2023-08-02T13:35:46.365" v="0" actId="47"/>
        <pc:sldMkLst>
          <pc:docMk/>
          <pc:sldMk cId="3235991868" sldId="1312"/>
        </pc:sldMkLst>
      </pc:sldChg>
      <pc:sldChg chg="del">
        <pc:chgData name="군만두 맛있다" userId="88f4dfb63950bb32" providerId="LiveId" clId="{144249B6-A001-4CCC-AF29-43D5EFA9B3B4}" dt="2023-08-02T13:35:46.365" v="0" actId="47"/>
        <pc:sldMkLst>
          <pc:docMk/>
          <pc:sldMk cId="405386681" sldId="1313"/>
        </pc:sldMkLst>
      </pc:sldChg>
      <pc:sldChg chg="del">
        <pc:chgData name="군만두 맛있다" userId="88f4dfb63950bb32" providerId="LiveId" clId="{144249B6-A001-4CCC-AF29-43D5EFA9B3B4}" dt="2023-08-02T13:35:46.365" v="0" actId="47"/>
        <pc:sldMkLst>
          <pc:docMk/>
          <pc:sldMk cId="778310954" sldId="1314"/>
        </pc:sldMkLst>
      </pc:sldChg>
      <pc:sldChg chg="del">
        <pc:chgData name="군만두 맛있다" userId="88f4dfb63950bb32" providerId="LiveId" clId="{144249B6-A001-4CCC-AF29-43D5EFA9B3B4}" dt="2023-08-02T13:35:46.365" v="0" actId="47"/>
        <pc:sldMkLst>
          <pc:docMk/>
          <pc:sldMk cId="2065322644" sldId="1315"/>
        </pc:sldMkLst>
      </pc:sldChg>
      <pc:sldChg chg="del">
        <pc:chgData name="군만두 맛있다" userId="88f4dfb63950bb32" providerId="LiveId" clId="{144249B6-A001-4CCC-AF29-43D5EFA9B3B4}" dt="2023-08-02T13:35:46.365" v="0" actId="47"/>
        <pc:sldMkLst>
          <pc:docMk/>
          <pc:sldMk cId="1236818166" sldId="1316"/>
        </pc:sldMkLst>
      </pc:sldChg>
      <pc:sldChg chg="del">
        <pc:chgData name="군만두 맛있다" userId="88f4dfb63950bb32" providerId="LiveId" clId="{144249B6-A001-4CCC-AF29-43D5EFA9B3B4}" dt="2023-08-02T13:35:46.365" v="0" actId="47"/>
        <pc:sldMkLst>
          <pc:docMk/>
          <pc:sldMk cId="1146301460" sldId="1317"/>
        </pc:sldMkLst>
      </pc:sldChg>
      <pc:sldChg chg="del">
        <pc:chgData name="군만두 맛있다" userId="88f4dfb63950bb32" providerId="LiveId" clId="{144249B6-A001-4CCC-AF29-43D5EFA9B3B4}" dt="2023-08-02T13:35:46.365" v="0" actId="47"/>
        <pc:sldMkLst>
          <pc:docMk/>
          <pc:sldMk cId="4013163470" sldId="1318"/>
        </pc:sldMkLst>
      </pc:sldChg>
      <pc:sldChg chg="del">
        <pc:chgData name="군만두 맛있다" userId="88f4dfb63950bb32" providerId="LiveId" clId="{144249B6-A001-4CCC-AF29-43D5EFA9B3B4}" dt="2023-08-02T13:35:46.365" v="0" actId="47"/>
        <pc:sldMkLst>
          <pc:docMk/>
          <pc:sldMk cId="2518151876" sldId="1319"/>
        </pc:sldMkLst>
      </pc:sldChg>
      <pc:sldChg chg="del">
        <pc:chgData name="군만두 맛있다" userId="88f4dfb63950bb32" providerId="LiveId" clId="{144249B6-A001-4CCC-AF29-43D5EFA9B3B4}" dt="2023-08-02T13:35:46.365" v="0" actId="47"/>
        <pc:sldMkLst>
          <pc:docMk/>
          <pc:sldMk cId="1165032959" sldId="1320"/>
        </pc:sldMkLst>
      </pc:sldChg>
      <pc:sldChg chg="del">
        <pc:chgData name="군만두 맛있다" userId="88f4dfb63950bb32" providerId="LiveId" clId="{144249B6-A001-4CCC-AF29-43D5EFA9B3B4}" dt="2023-08-02T13:35:46.365" v="0" actId="47"/>
        <pc:sldMkLst>
          <pc:docMk/>
          <pc:sldMk cId="3193998766" sldId="1321"/>
        </pc:sldMkLst>
      </pc:sldChg>
      <pc:sldChg chg="del">
        <pc:chgData name="군만두 맛있다" userId="88f4dfb63950bb32" providerId="LiveId" clId="{144249B6-A001-4CCC-AF29-43D5EFA9B3B4}" dt="2023-08-02T13:35:46.365" v="0" actId="47"/>
        <pc:sldMkLst>
          <pc:docMk/>
          <pc:sldMk cId="3015693942" sldId="1322"/>
        </pc:sldMkLst>
      </pc:sldChg>
      <pc:sldChg chg="del">
        <pc:chgData name="군만두 맛있다" userId="88f4dfb63950bb32" providerId="LiveId" clId="{144249B6-A001-4CCC-AF29-43D5EFA9B3B4}" dt="2023-08-02T13:35:46.365" v="0" actId="47"/>
        <pc:sldMkLst>
          <pc:docMk/>
          <pc:sldMk cId="2500463991" sldId="1323"/>
        </pc:sldMkLst>
      </pc:sldChg>
      <pc:sldChg chg="del">
        <pc:chgData name="군만두 맛있다" userId="88f4dfb63950bb32" providerId="LiveId" clId="{144249B6-A001-4CCC-AF29-43D5EFA9B3B4}" dt="2023-08-02T13:35:46.365" v="0" actId="47"/>
        <pc:sldMkLst>
          <pc:docMk/>
          <pc:sldMk cId="1362329850" sldId="1324"/>
        </pc:sldMkLst>
      </pc:sldChg>
      <pc:sldChg chg="del">
        <pc:chgData name="군만두 맛있다" userId="88f4dfb63950bb32" providerId="LiveId" clId="{144249B6-A001-4CCC-AF29-43D5EFA9B3B4}" dt="2023-08-02T13:35:46.365" v="0" actId="47"/>
        <pc:sldMkLst>
          <pc:docMk/>
          <pc:sldMk cId="2641396621" sldId="1325"/>
        </pc:sldMkLst>
      </pc:sldChg>
      <pc:sldChg chg="del">
        <pc:chgData name="군만두 맛있다" userId="88f4dfb63950bb32" providerId="LiveId" clId="{144249B6-A001-4CCC-AF29-43D5EFA9B3B4}" dt="2023-08-02T13:35:46.365" v="0" actId="47"/>
        <pc:sldMkLst>
          <pc:docMk/>
          <pc:sldMk cId="3751088453" sldId="1326"/>
        </pc:sldMkLst>
      </pc:sldChg>
      <pc:sldChg chg="del">
        <pc:chgData name="군만두 맛있다" userId="88f4dfb63950bb32" providerId="LiveId" clId="{144249B6-A001-4CCC-AF29-43D5EFA9B3B4}" dt="2023-08-02T13:35:46.365" v="0" actId="47"/>
        <pc:sldMkLst>
          <pc:docMk/>
          <pc:sldMk cId="2890189130" sldId="1327"/>
        </pc:sldMkLst>
      </pc:sldChg>
      <pc:sldChg chg="del">
        <pc:chgData name="군만두 맛있다" userId="88f4dfb63950bb32" providerId="LiveId" clId="{144249B6-A001-4CCC-AF29-43D5EFA9B3B4}" dt="2023-08-02T13:35:46.365" v="0" actId="47"/>
        <pc:sldMkLst>
          <pc:docMk/>
          <pc:sldMk cId="1499206527" sldId="1328"/>
        </pc:sldMkLst>
      </pc:sldChg>
      <pc:sldChg chg="del">
        <pc:chgData name="군만두 맛있다" userId="88f4dfb63950bb32" providerId="LiveId" clId="{144249B6-A001-4CCC-AF29-43D5EFA9B3B4}" dt="2023-08-02T13:35:46.365" v="0" actId="47"/>
        <pc:sldMkLst>
          <pc:docMk/>
          <pc:sldMk cId="4279649879" sldId="1329"/>
        </pc:sldMkLst>
      </pc:sldChg>
      <pc:sldChg chg="del">
        <pc:chgData name="군만두 맛있다" userId="88f4dfb63950bb32" providerId="LiveId" clId="{144249B6-A001-4CCC-AF29-43D5EFA9B3B4}" dt="2023-08-02T13:35:46.365" v="0" actId="47"/>
        <pc:sldMkLst>
          <pc:docMk/>
          <pc:sldMk cId="1743406613" sldId="1330"/>
        </pc:sldMkLst>
      </pc:sldChg>
      <pc:sldChg chg="del">
        <pc:chgData name="군만두 맛있다" userId="88f4dfb63950bb32" providerId="LiveId" clId="{144249B6-A001-4CCC-AF29-43D5EFA9B3B4}" dt="2023-08-02T13:35:46.365" v="0" actId="47"/>
        <pc:sldMkLst>
          <pc:docMk/>
          <pc:sldMk cId="3749235946" sldId="1331"/>
        </pc:sldMkLst>
      </pc:sldChg>
      <pc:sldChg chg="del">
        <pc:chgData name="군만두 맛있다" userId="88f4dfb63950bb32" providerId="LiveId" clId="{144249B6-A001-4CCC-AF29-43D5EFA9B3B4}" dt="2023-08-02T13:35:46.365" v="0" actId="47"/>
        <pc:sldMkLst>
          <pc:docMk/>
          <pc:sldMk cId="1557317353" sldId="1332"/>
        </pc:sldMkLst>
      </pc:sldChg>
      <pc:sldChg chg="del">
        <pc:chgData name="군만두 맛있다" userId="88f4dfb63950bb32" providerId="LiveId" clId="{144249B6-A001-4CCC-AF29-43D5EFA9B3B4}" dt="2023-08-02T13:35:46.365" v="0" actId="47"/>
        <pc:sldMkLst>
          <pc:docMk/>
          <pc:sldMk cId="1277207032" sldId="1333"/>
        </pc:sldMkLst>
      </pc:sldChg>
      <pc:sldChg chg="del">
        <pc:chgData name="군만두 맛있다" userId="88f4dfb63950bb32" providerId="LiveId" clId="{144249B6-A001-4CCC-AF29-43D5EFA9B3B4}" dt="2023-08-02T13:35:46.365" v="0" actId="47"/>
        <pc:sldMkLst>
          <pc:docMk/>
          <pc:sldMk cId="3172023251" sldId="1334"/>
        </pc:sldMkLst>
      </pc:sldChg>
      <pc:sldChg chg="del">
        <pc:chgData name="군만두 맛있다" userId="88f4dfb63950bb32" providerId="LiveId" clId="{144249B6-A001-4CCC-AF29-43D5EFA9B3B4}" dt="2023-08-02T13:35:46.365" v="0" actId="47"/>
        <pc:sldMkLst>
          <pc:docMk/>
          <pc:sldMk cId="2817908031" sldId="1335"/>
        </pc:sldMkLst>
      </pc:sldChg>
      <pc:sldChg chg="del">
        <pc:chgData name="군만두 맛있다" userId="88f4dfb63950bb32" providerId="LiveId" clId="{144249B6-A001-4CCC-AF29-43D5EFA9B3B4}" dt="2023-08-02T13:35:46.365" v="0" actId="47"/>
        <pc:sldMkLst>
          <pc:docMk/>
          <pc:sldMk cId="1323232709" sldId="1336"/>
        </pc:sldMkLst>
      </pc:sldChg>
      <pc:sldChg chg="del">
        <pc:chgData name="군만두 맛있다" userId="88f4dfb63950bb32" providerId="LiveId" clId="{144249B6-A001-4CCC-AF29-43D5EFA9B3B4}" dt="2023-08-02T13:35:46.365" v="0" actId="47"/>
        <pc:sldMkLst>
          <pc:docMk/>
          <pc:sldMk cId="2278554348" sldId="1337"/>
        </pc:sldMkLst>
      </pc:sldChg>
      <pc:sldChg chg="del">
        <pc:chgData name="군만두 맛있다" userId="88f4dfb63950bb32" providerId="LiveId" clId="{144249B6-A001-4CCC-AF29-43D5EFA9B3B4}" dt="2023-08-02T13:35:46.365" v="0" actId="47"/>
        <pc:sldMkLst>
          <pc:docMk/>
          <pc:sldMk cId="234933249" sldId="1338"/>
        </pc:sldMkLst>
      </pc:sldChg>
      <pc:sldChg chg="del">
        <pc:chgData name="군만두 맛있다" userId="88f4dfb63950bb32" providerId="LiveId" clId="{144249B6-A001-4CCC-AF29-43D5EFA9B3B4}" dt="2023-08-02T13:35:46.365" v="0" actId="47"/>
        <pc:sldMkLst>
          <pc:docMk/>
          <pc:sldMk cId="2601628639" sldId="1339"/>
        </pc:sldMkLst>
      </pc:sldChg>
      <pc:sldChg chg="del">
        <pc:chgData name="군만두 맛있다" userId="88f4dfb63950bb32" providerId="LiveId" clId="{144249B6-A001-4CCC-AF29-43D5EFA9B3B4}" dt="2023-08-02T13:35:46.365" v="0" actId="47"/>
        <pc:sldMkLst>
          <pc:docMk/>
          <pc:sldMk cId="3389044591" sldId="1340"/>
        </pc:sldMkLst>
      </pc:sldChg>
      <pc:sldChg chg="del">
        <pc:chgData name="군만두 맛있다" userId="88f4dfb63950bb32" providerId="LiveId" clId="{144249B6-A001-4CCC-AF29-43D5EFA9B3B4}" dt="2023-08-02T13:35:46.365" v="0" actId="47"/>
        <pc:sldMkLst>
          <pc:docMk/>
          <pc:sldMk cId="274543963" sldId="1341"/>
        </pc:sldMkLst>
      </pc:sldChg>
      <pc:sldChg chg="del">
        <pc:chgData name="군만두 맛있다" userId="88f4dfb63950bb32" providerId="LiveId" clId="{144249B6-A001-4CCC-AF29-43D5EFA9B3B4}" dt="2023-08-02T13:35:46.365" v="0" actId="47"/>
        <pc:sldMkLst>
          <pc:docMk/>
          <pc:sldMk cId="2617654005" sldId="1342"/>
        </pc:sldMkLst>
      </pc:sldChg>
      <pc:sldChg chg="del">
        <pc:chgData name="군만두 맛있다" userId="88f4dfb63950bb32" providerId="LiveId" clId="{144249B6-A001-4CCC-AF29-43D5EFA9B3B4}" dt="2023-08-02T13:35:46.365" v="0" actId="47"/>
        <pc:sldMkLst>
          <pc:docMk/>
          <pc:sldMk cId="3008480032" sldId="1343"/>
        </pc:sldMkLst>
      </pc:sldChg>
      <pc:sldChg chg="del">
        <pc:chgData name="군만두 맛있다" userId="88f4dfb63950bb32" providerId="LiveId" clId="{144249B6-A001-4CCC-AF29-43D5EFA9B3B4}" dt="2023-08-02T13:35:46.365" v="0" actId="47"/>
        <pc:sldMkLst>
          <pc:docMk/>
          <pc:sldMk cId="1504022473" sldId="1344"/>
        </pc:sldMkLst>
      </pc:sldChg>
      <pc:sldChg chg="del">
        <pc:chgData name="군만두 맛있다" userId="88f4dfb63950bb32" providerId="LiveId" clId="{144249B6-A001-4CCC-AF29-43D5EFA9B3B4}" dt="2023-08-02T13:35:46.365" v="0" actId="47"/>
        <pc:sldMkLst>
          <pc:docMk/>
          <pc:sldMk cId="3414901941" sldId="1345"/>
        </pc:sldMkLst>
      </pc:sldChg>
      <pc:sldChg chg="del">
        <pc:chgData name="군만두 맛있다" userId="88f4dfb63950bb32" providerId="LiveId" clId="{144249B6-A001-4CCC-AF29-43D5EFA9B3B4}" dt="2023-08-02T13:35:46.365" v="0" actId="47"/>
        <pc:sldMkLst>
          <pc:docMk/>
          <pc:sldMk cId="4100232683" sldId="1346"/>
        </pc:sldMkLst>
      </pc:sldChg>
      <pc:sldChg chg="del">
        <pc:chgData name="군만두 맛있다" userId="88f4dfb63950bb32" providerId="LiveId" clId="{144249B6-A001-4CCC-AF29-43D5EFA9B3B4}" dt="2023-08-02T13:35:46.365" v="0" actId="47"/>
        <pc:sldMkLst>
          <pc:docMk/>
          <pc:sldMk cId="2726011626" sldId="1347"/>
        </pc:sldMkLst>
      </pc:sldChg>
      <pc:sldChg chg="del">
        <pc:chgData name="군만두 맛있다" userId="88f4dfb63950bb32" providerId="LiveId" clId="{144249B6-A001-4CCC-AF29-43D5EFA9B3B4}" dt="2023-08-02T13:35:46.365" v="0" actId="47"/>
        <pc:sldMkLst>
          <pc:docMk/>
          <pc:sldMk cId="2093916154" sldId="1348"/>
        </pc:sldMkLst>
      </pc:sldChg>
      <pc:sldChg chg="del">
        <pc:chgData name="군만두 맛있다" userId="88f4dfb63950bb32" providerId="LiveId" clId="{144249B6-A001-4CCC-AF29-43D5EFA9B3B4}" dt="2023-08-02T13:35:46.365" v="0" actId="47"/>
        <pc:sldMkLst>
          <pc:docMk/>
          <pc:sldMk cId="3253119311" sldId="1349"/>
        </pc:sldMkLst>
      </pc:sldChg>
      <pc:sldChg chg="del">
        <pc:chgData name="군만두 맛있다" userId="88f4dfb63950bb32" providerId="LiveId" clId="{144249B6-A001-4CCC-AF29-43D5EFA9B3B4}" dt="2023-08-02T13:35:46.365" v="0" actId="47"/>
        <pc:sldMkLst>
          <pc:docMk/>
          <pc:sldMk cId="3852151758" sldId="1350"/>
        </pc:sldMkLst>
      </pc:sldChg>
      <pc:sldChg chg="del">
        <pc:chgData name="군만두 맛있다" userId="88f4dfb63950bb32" providerId="LiveId" clId="{144249B6-A001-4CCC-AF29-43D5EFA9B3B4}" dt="2023-08-02T13:35:46.365" v="0" actId="47"/>
        <pc:sldMkLst>
          <pc:docMk/>
          <pc:sldMk cId="166489198" sldId="1351"/>
        </pc:sldMkLst>
      </pc:sldChg>
      <pc:sldChg chg="del">
        <pc:chgData name="군만두 맛있다" userId="88f4dfb63950bb32" providerId="LiveId" clId="{144249B6-A001-4CCC-AF29-43D5EFA9B3B4}" dt="2023-08-02T13:35:46.365" v="0" actId="47"/>
        <pc:sldMkLst>
          <pc:docMk/>
          <pc:sldMk cId="317437710" sldId="1352"/>
        </pc:sldMkLst>
      </pc:sldChg>
      <pc:sldChg chg="del">
        <pc:chgData name="군만두 맛있다" userId="88f4dfb63950bb32" providerId="LiveId" clId="{144249B6-A001-4CCC-AF29-43D5EFA9B3B4}" dt="2023-08-02T13:35:46.365" v="0" actId="47"/>
        <pc:sldMkLst>
          <pc:docMk/>
          <pc:sldMk cId="2024643592" sldId="1353"/>
        </pc:sldMkLst>
      </pc:sldChg>
      <pc:sldChg chg="del">
        <pc:chgData name="군만두 맛있다" userId="88f4dfb63950bb32" providerId="LiveId" clId="{144249B6-A001-4CCC-AF29-43D5EFA9B3B4}" dt="2023-08-02T13:35:46.365" v="0" actId="47"/>
        <pc:sldMkLst>
          <pc:docMk/>
          <pc:sldMk cId="324867759" sldId="1354"/>
        </pc:sldMkLst>
      </pc:sldChg>
      <pc:sldChg chg="del">
        <pc:chgData name="군만두 맛있다" userId="88f4dfb63950bb32" providerId="LiveId" clId="{144249B6-A001-4CCC-AF29-43D5EFA9B3B4}" dt="2023-08-02T13:35:46.365" v="0" actId="47"/>
        <pc:sldMkLst>
          <pc:docMk/>
          <pc:sldMk cId="3480141522" sldId="1355"/>
        </pc:sldMkLst>
      </pc:sldChg>
      <pc:sldChg chg="del">
        <pc:chgData name="군만두 맛있다" userId="88f4dfb63950bb32" providerId="LiveId" clId="{144249B6-A001-4CCC-AF29-43D5EFA9B3B4}" dt="2023-08-02T13:35:46.365" v="0" actId="47"/>
        <pc:sldMkLst>
          <pc:docMk/>
          <pc:sldMk cId="1857483399" sldId="1356"/>
        </pc:sldMkLst>
      </pc:sldChg>
      <pc:sldChg chg="del">
        <pc:chgData name="군만두 맛있다" userId="88f4dfb63950bb32" providerId="LiveId" clId="{144249B6-A001-4CCC-AF29-43D5EFA9B3B4}" dt="2023-08-02T13:35:46.365" v="0" actId="47"/>
        <pc:sldMkLst>
          <pc:docMk/>
          <pc:sldMk cId="989989515" sldId="1357"/>
        </pc:sldMkLst>
      </pc:sldChg>
      <pc:sldChg chg="del">
        <pc:chgData name="군만두 맛있다" userId="88f4dfb63950bb32" providerId="LiveId" clId="{144249B6-A001-4CCC-AF29-43D5EFA9B3B4}" dt="2023-08-02T13:35:46.365" v="0" actId="47"/>
        <pc:sldMkLst>
          <pc:docMk/>
          <pc:sldMk cId="2281155447" sldId="1358"/>
        </pc:sldMkLst>
      </pc:sldChg>
      <pc:sldChg chg="del">
        <pc:chgData name="군만두 맛있다" userId="88f4dfb63950bb32" providerId="LiveId" clId="{144249B6-A001-4CCC-AF29-43D5EFA9B3B4}" dt="2023-08-02T13:35:46.365" v="0" actId="47"/>
        <pc:sldMkLst>
          <pc:docMk/>
          <pc:sldMk cId="2508349405" sldId="1359"/>
        </pc:sldMkLst>
      </pc:sldChg>
      <pc:sldChg chg="del">
        <pc:chgData name="군만두 맛있다" userId="88f4dfb63950bb32" providerId="LiveId" clId="{144249B6-A001-4CCC-AF29-43D5EFA9B3B4}" dt="2023-08-02T13:35:46.365" v="0" actId="47"/>
        <pc:sldMkLst>
          <pc:docMk/>
          <pc:sldMk cId="111407714" sldId="1360"/>
        </pc:sldMkLst>
      </pc:sldChg>
      <pc:sldChg chg="del">
        <pc:chgData name="군만두 맛있다" userId="88f4dfb63950bb32" providerId="LiveId" clId="{144249B6-A001-4CCC-AF29-43D5EFA9B3B4}" dt="2023-08-02T13:35:46.365" v="0" actId="47"/>
        <pc:sldMkLst>
          <pc:docMk/>
          <pc:sldMk cId="763861857" sldId="1361"/>
        </pc:sldMkLst>
      </pc:sldChg>
      <pc:sldChg chg="del">
        <pc:chgData name="군만두 맛있다" userId="88f4dfb63950bb32" providerId="LiveId" clId="{144249B6-A001-4CCC-AF29-43D5EFA9B3B4}" dt="2023-08-02T13:35:46.365" v="0" actId="47"/>
        <pc:sldMkLst>
          <pc:docMk/>
          <pc:sldMk cId="2424999155" sldId="1362"/>
        </pc:sldMkLst>
      </pc:sldChg>
      <pc:sldChg chg="del">
        <pc:chgData name="군만두 맛있다" userId="88f4dfb63950bb32" providerId="LiveId" clId="{144249B6-A001-4CCC-AF29-43D5EFA9B3B4}" dt="2023-08-02T13:35:46.365" v="0" actId="47"/>
        <pc:sldMkLst>
          <pc:docMk/>
          <pc:sldMk cId="3003021312" sldId="1363"/>
        </pc:sldMkLst>
      </pc:sldChg>
      <pc:sldChg chg="del">
        <pc:chgData name="군만두 맛있다" userId="88f4dfb63950bb32" providerId="LiveId" clId="{144249B6-A001-4CCC-AF29-43D5EFA9B3B4}" dt="2023-08-02T13:35:46.365" v="0" actId="47"/>
        <pc:sldMkLst>
          <pc:docMk/>
          <pc:sldMk cId="2495789362" sldId="1364"/>
        </pc:sldMkLst>
      </pc:sldChg>
      <pc:sldChg chg="del">
        <pc:chgData name="군만두 맛있다" userId="88f4dfb63950bb32" providerId="LiveId" clId="{144249B6-A001-4CCC-AF29-43D5EFA9B3B4}" dt="2023-08-02T13:35:46.365" v="0" actId="47"/>
        <pc:sldMkLst>
          <pc:docMk/>
          <pc:sldMk cId="2560214778" sldId="1365"/>
        </pc:sldMkLst>
      </pc:sldChg>
      <pc:sldChg chg="del">
        <pc:chgData name="군만두 맛있다" userId="88f4dfb63950bb32" providerId="LiveId" clId="{144249B6-A001-4CCC-AF29-43D5EFA9B3B4}" dt="2023-08-02T13:35:46.365" v="0" actId="47"/>
        <pc:sldMkLst>
          <pc:docMk/>
          <pc:sldMk cId="3472408337" sldId="1366"/>
        </pc:sldMkLst>
      </pc:sldChg>
      <pc:sldChg chg="del">
        <pc:chgData name="군만두 맛있다" userId="88f4dfb63950bb32" providerId="LiveId" clId="{144249B6-A001-4CCC-AF29-43D5EFA9B3B4}" dt="2023-08-02T13:35:46.365" v="0" actId="47"/>
        <pc:sldMkLst>
          <pc:docMk/>
          <pc:sldMk cId="3517764364" sldId="1367"/>
        </pc:sldMkLst>
      </pc:sldChg>
      <pc:sldChg chg="del">
        <pc:chgData name="군만두 맛있다" userId="88f4dfb63950bb32" providerId="LiveId" clId="{144249B6-A001-4CCC-AF29-43D5EFA9B3B4}" dt="2023-08-02T13:35:46.365" v="0" actId="47"/>
        <pc:sldMkLst>
          <pc:docMk/>
          <pc:sldMk cId="253731194" sldId="1368"/>
        </pc:sldMkLst>
      </pc:sldChg>
      <pc:sldChg chg="del">
        <pc:chgData name="군만두 맛있다" userId="88f4dfb63950bb32" providerId="LiveId" clId="{144249B6-A001-4CCC-AF29-43D5EFA9B3B4}" dt="2023-08-02T13:35:46.365" v="0" actId="47"/>
        <pc:sldMkLst>
          <pc:docMk/>
          <pc:sldMk cId="229603326" sldId="1369"/>
        </pc:sldMkLst>
      </pc:sldChg>
      <pc:sldChg chg="del">
        <pc:chgData name="군만두 맛있다" userId="88f4dfb63950bb32" providerId="LiveId" clId="{144249B6-A001-4CCC-AF29-43D5EFA9B3B4}" dt="2023-08-02T13:35:46.365" v="0" actId="47"/>
        <pc:sldMkLst>
          <pc:docMk/>
          <pc:sldMk cId="1539408649" sldId="1370"/>
        </pc:sldMkLst>
      </pc:sldChg>
      <pc:sldChg chg="del">
        <pc:chgData name="군만두 맛있다" userId="88f4dfb63950bb32" providerId="LiveId" clId="{144249B6-A001-4CCC-AF29-43D5EFA9B3B4}" dt="2023-08-02T13:35:46.365" v="0" actId="47"/>
        <pc:sldMkLst>
          <pc:docMk/>
          <pc:sldMk cId="2033329180" sldId="1371"/>
        </pc:sldMkLst>
      </pc:sldChg>
      <pc:sldChg chg="del">
        <pc:chgData name="군만두 맛있다" userId="88f4dfb63950bb32" providerId="LiveId" clId="{144249B6-A001-4CCC-AF29-43D5EFA9B3B4}" dt="2023-08-02T13:35:46.365" v="0" actId="47"/>
        <pc:sldMkLst>
          <pc:docMk/>
          <pc:sldMk cId="3734113021" sldId="1372"/>
        </pc:sldMkLst>
      </pc:sldChg>
      <pc:sldChg chg="del">
        <pc:chgData name="군만두 맛있다" userId="88f4dfb63950bb32" providerId="LiveId" clId="{144249B6-A001-4CCC-AF29-43D5EFA9B3B4}" dt="2023-08-02T13:35:46.365" v="0" actId="47"/>
        <pc:sldMkLst>
          <pc:docMk/>
          <pc:sldMk cId="1010243772" sldId="1373"/>
        </pc:sldMkLst>
      </pc:sldChg>
      <pc:sldChg chg="del">
        <pc:chgData name="군만두 맛있다" userId="88f4dfb63950bb32" providerId="LiveId" clId="{144249B6-A001-4CCC-AF29-43D5EFA9B3B4}" dt="2023-08-02T13:35:46.365" v="0" actId="47"/>
        <pc:sldMkLst>
          <pc:docMk/>
          <pc:sldMk cId="356053308" sldId="1374"/>
        </pc:sldMkLst>
      </pc:sldChg>
      <pc:sldChg chg="del">
        <pc:chgData name="군만두 맛있다" userId="88f4dfb63950bb32" providerId="LiveId" clId="{144249B6-A001-4CCC-AF29-43D5EFA9B3B4}" dt="2023-08-02T13:35:46.365" v="0" actId="47"/>
        <pc:sldMkLst>
          <pc:docMk/>
          <pc:sldMk cId="4146601690" sldId="1375"/>
        </pc:sldMkLst>
      </pc:sldChg>
      <pc:sldChg chg="del">
        <pc:chgData name="군만두 맛있다" userId="88f4dfb63950bb32" providerId="LiveId" clId="{144249B6-A001-4CCC-AF29-43D5EFA9B3B4}" dt="2023-08-02T13:35:46.365" v="0" actId="47"/>
        <pc:sldMkLst>
          <pc:docMk/>
          <pc:sldMk cId="2256675761" sldId="1376"/>
        </pc:sldMkLst>
      </pc:sldChg>
      <pc:sldChg chg="del">
        <pc:chgData name="군만두 맛있다" userId="88f4dfb63950bb32" providerId="LiveId" clId="{144249B6-A001-4CCC-AF29-43D5EFA9B3B4}" dt="2023-08-02T13:35:46.365" v="0" actId="47"/>
        <pc:sldMkLst>
          <pc:docMk/>
          <pc:sldMk cId="3602732533" sldId="1377"/>
        </pc:sldMkLst>
      </pc:sldChg>
      <pc:sldChg chg="del">
        <pc:chgData name="군만두 맛있다" userId="88f4dfb63950bb32" providerId="LiveId" clId="{144249B6-A001-4CCC-AF29-43D5EFA9B3B4}" dt="2023-08-02T13:35:46.365" v="0" actId="47"/>
        <pc:sldMkLst>
          <pc:docMk/>
          <pc:sldMk cId="2797921642" sldId="1378"/>
        </pc:sldMkLst>
      </pc:sldChg>
      <pc:sldChg chg="del">
        <pc:chgData name="군만두 맛있다" userId="88f4dfb63950bb32" providerId="LiveId" clId="{144249B6-A001-4CCC-AF29-43D5EFA9B3B4}" dt="2023-08-02T13:35:46.365" v="0" actId="47"/>
        <pc:sldMkLst>
          <pc:docMk/>
          <pc:sldMk cId="1044172169" sldId="1379"/>
        </pc:sldMkLst>
      </pc:sldChg>
      <pc:sldChg chg="del">
        <pc:chgData name="군만두 맛있다" userId="88f4dfb63950bb32" providerId="LiveId" clId="{144249B6-A001-4CCC-AF29-43D5EFA9B3B4}" dt="2023-08-02T13:35:46.365" v="0" actId="47"/>
        <pc:sldMkLst>
          <pc:docMk/>
          <pc:sldMk cId="530397898" sldId="1380"/>
        </pc:sldMkLst>
      </pc:sldChg>
      <pc:sldChg chg="del">
        <pc:chgData name="군만두 맛있다" userId="88f4dfb63950bb32" providerId="LiveId" clId="{144249B6-A001-4CCC-AF29-43D5EFA9B3B4}" dt="2023-08-02T13:35:46.365" v="0" actId="47"/>
        <pc:sldMkLst>
          <pc:docMk/>
          <pc:sldMk cId="304601812" sldId="1381"/>
        </pc:sldMkLst>
      </pc:sldChg>
      <pc:sldChg chg="del">
        <pc:chgData name="군만두 맛있다" userId="88f4dfb63950bb32" providerId="LiveId" clId="{144249B6-A001-4CCC-AF29-43D5EFA9B3B4}" dt="2023-08-02T13:35:46.365" v="0" actId="47"/>
        <pc:sldMkLst>
          <pc:docMk/>
          <pc:sldMk cId="3591606804" sldId="1382"/>
        </pc:sldMkLst>
      </pc:sldChg>
      <pc:sldChg chg="del">
        <pc:chgData name="군만두 맛있다" userId="88f4dfb63950bb32" providerId="LiveId" clId="{144249B6-A001-4CCC-AF29-43D5EFA9B3B4}" dt="2023-08-02T13:35:46.365" v="0" actId="47"/>
        <pc:sldMkLst>
          <pc:docMk/>
          <pc:sldMk cId="2696737311" sldId="1383"/>
        </pc:sldMkLst>
      </pc:sldChg>
      <pc:sldChg chg="del">
        <pc:chgData name="군만두 맛있다" userId="88f4dfb63950bb32" providerId="LiveId" clId="{144249B6-A001-4CCC-AF29-43D5EFA9B3B4}" dt="2023-08-02T13:35:46.365" v="0" actId="47"/>
        <pc:sldMkLst>
          <pc:docMk/>
          <pc:sldMk cId="3970600746" sldId="1384"/>
        </pc:sldMkLst>
      </pc:sldChg>
      <pc:sldChg chg="del">
        <pc:chgData name="군만두 맛있다" userId="88f4dfb63950bb32" providerId="LiveId" clId="{144249B6-A001-4CCC-AF29-43D5EFA9B3B4}" dt="2023-08-02T13:35:46.365" v="0" actId="47"/>
        <pc:sldMkLst>
          <pc:docMk/>
          <pc:sldMk cId="900941432" sldId="1385"/>
        </pc:sldMkLst>
      </pc:sldChg>
      <pc:sldChg chg="del">
        <pc:chgData name="군만두 맛있다" userId="88f4dfb63950bb32" providerId="LiveId" clId="{144249B6-A001-4CCC-AF29-43D5EFA9B3B4}" dt="2023-08-02T13:35:46.365" v="0" actId="47"/>
        <pc:sldMkLst>
          <pc:docMk/>
          <pc:sldMk cId="2179555336" sldId="1386"/>
        </pc:sldMkLst>
      </pc:sldChg>
      <pc:sldChg chg="del">
        <pc:chgData name="군만두 맛있다" userId="88f4dfb63950bb32" providerId="LiveId" clId="{144249B6-A001-4CCC-AF29-43D5EFA9B3B4}" dt="2023-08-02T13:35:46.365" v="0" actId="47"/>
        <pc:sldMkLst>
          <pc:docMk/>
          <pc:sldMk cId="447582621" sldId="1387"/>
        </pc:sldMkLst>
      </pc:sldChg>
      <pc:sldChg chg="del">
        <pc:chgData name="군만두 맛있다" userId="88f4dfb63950bb32" providerId="LiveId" clId="{144249B6-A001-4CCC-AF29-43D5EFA9B3B4}" dt="2023-08-02T13:35:46.365" v="0" actId="47"/>
        <pc:sldMkLst>
          <pc:docMk/>
          <pc:sldMk cId="264195414" sldId="1388"/>
        </pc:sldMkLst>
      </pc:sldChg>
      <pc:sldChg chg="del">
        <pc:chgData name="군만두 맛있다" userId="88f4dfb63950bb32" providerId="LiveId" clId="{144249B6-A001-4CCC-AF29-43D5EFA9B3B4}" dt="2023-08-02T13:35:46.365" v="0" actId="47"/>
        <pc:sldMkLst>
          <pc:docMk/>
          <pc:sldMk cId="1863259418" sldId="1389"/>
        </pc:sldMkLst>
      </pc:sldChg>
      <pc:sldChg chg="del">
        <pc:chgData name="군만두 맛있다" userId="88f4dfb63950bb32" providerId="LiveId" clId="{144249B6-A001-4CCC-AF29-43D5EFA9B3B4}" dt="2023-08-02T13:35:46.365" v="0" actId="47"/>
        <pc:sldMkLst>
          <pc:docMk/>
          <pc:sldMk cId="2544469132" sldId="1390"/>
        </pc:sldMkLst>
      </pc:sldChg>
      <pc:sldChg chg="del">
        <pc:chgData name="군만두 맛있다" userId="88f4dfb63950bb32" providerId="LiveId" clId="{144249B6-A001-4CCC-AF29-43D5EFA9B3B4}" dt="2023-08-02T13:35:46.365" v="0" actId="47"/>
        <pc:sldMkLst>
          <pc:docMk/>
          <pc:sldMk cId="3291913174" sldId="1391"/>
        </pc:sldMkLst>
      </pc:sldChg>
      <pc:sldChg chg="del">
        <pc:chgData name="군만두 맛있다" userId="88f4dfb63950bb32" providerId="LiveId" clId="{144249B6-A001-4CCC-AF29-43D5EFA9B3B4}" dt="2023-08-02T13:35:46.365" v="0" actId="47"/>
        <pc:sldMkLst>
          <pc:docMk/>
          <pc:sldMk cId="2483064518" sldId="1392"/>
        </pc:sldMkLst>
      </pc:sldChg>
      <pc:sldChg chg="del">
        <pc:chgData name="군만두 맛있다" userId="88f4dfb63950bb32" providerId="LiveId" clId="{144249B6-A001-4CCC-AF29-43D5EFA9B3B4}" dt="2023-08-02T13:35:46.365" v="0" actId="47"/>
        <pc:sldMkLst>
          <pc:docMk/>
          <pc:sldMk cId="3980839883" sldId="1393"/>
        </pc:sldMkLst>
      </pc:sldChg>
      <pc:sldChg chg="del">
        <pc:chgData name="군만두 맛있다" userId="88f4dfb63950bb32" providerId="LiveId" clId="{144249B6-A001-4CCC-AF29-43D5EFA9B3B4}" dt="2023-08-02T13:35:46.365" v="0" actId="47"/>
        <pc:sldMkLst>
          <pc:docMk/>
          <pc:sldMk cId="3889284524" sldId="1394"/>
        </pc:sldMkLst>
      </pc:sldChg>
      <pc:sldChg chg="del">
        <pc:chgData name="군만두 맛있다" userId="88f4dfb63950bb32" providerId="LiveId" clId="{144249B6-A001-4CCC-AF29-43D5EFA9B3B4}" dt="2023-08-02T13:35:46.365" v="0" actId="47"/>
        <pc:sldMkLst>
          <pc:docMk/>
          <pc:sldMk cId="3644930529" sldId="1395"/>
        </pc:sldMkLst>
      </pc:sldChg>
      <pc:sldChg chg="del">
        <pc:chgData name="군만두 맛있다" userId="88f4dfb63950bb32" providerId="LiveId" clId="{144249B6-A001-4CCC-AF29-43D5EFA9B3B4}" dt="2023-08-02T13:35:46.365" v="0" actId="47"/>
        <pc:sldMkLst>
          <pc:docMk/>
          <pc:sldMk cId="803401208" sldId="1396"/>
        </pc:sldMkLst>
      </pc:sldChg>
      <pc:sldChg chg="del">
        <pc:chgData name="군만두 맛있다" userId="88f4dfb63950bb32" providerId="LiveId" clId="{144249B6-A001-4CCC-AF29-43D5EFA9B3B4}" dt="2023-08-02T13:35:46.365" v="0" actId="47"/>
        <pc:sldMkLst>
          <pc:docMk/>
          <pc:sldMk cId="3245310731" sldId="1397"/>
        </pc:sldMkLst>
      </pc:sldChg>
      <pc:sldChg chg="del">
        <pc:chgData name="군만두 맛있다" userId="88f4dfb63950bb32" providerId="LiveId" clId="{144249B6-A001-4CCC-AF29-43D5EFA9B3B4}" dt="2023-08-02T13:35:46.365" v="0" actId="47"/>
        <pc:sldMkLst>
          <pc:docMk/>
          <pc:sldMk cId="333481501" sldId="1398"/>
        </pc:sldMkLst>
      </pc:sldChg>
      <pc:sldChg chg="del">
        <pc:chgData name="군만두 맛있다" userId="88f4dfb63950bb32" providerId="LiveId" clId="{144249B6-A001-4CCC-AF29-43D5EFA9B3B4}" dt="2023-08-02T13:35:46.365" v="0" actId="47"/>
        <pc:sldMkLst>
          <pc:docMk/>
          <pc:sldMk cId="502507460" sldId="1399"/>
        </pc:sldMkLst>
      </pc:sldChg>
      <pc:sldChg chg="del">
        <pc:chgData name="군만두 맛있다" userId="88f4dfb63950bb32" providerId="LiveId" clId="{144249B6-A001-4CCC-AF29-43D5EFA9B3B4}" dt="2023-08-02T13:35:46.365" v="0" actId="47"/>
        <pc:sldMkLst>
          <pc:docMk/>
          <pc:sldMk cId="2950994147" sldId="1400"/>
        </pc:sldMkLst>
      </pc:sldChg>
      <pc:sldChg chg="del">
        <pc:chgData name="군만두 맛있다" userId="88f4dfb63950bb32" providerId="LiveId" clId="{144249B6-A001-4CCC-AF29-43D5EFA9B3B4}" dt="2023-08-02T13:35:46.365" v="0" actId="47"/>
        <pc:sldMkLst>
          <pc:docMk/>
          <pc:sldMk cId="3693676915" sldId="1401"/>
        </pc:sldMkLst>
      </pc:sldChg>
      <pc:sldChg chg="del">
        <pc:chgData name="군만두 맛있다" userId="88f4dfb63950bb32" providerId="LiveId" clId="{144249B6-A001-4CCC-AF29-43D5EFA9B3B4}" dt="2023-08-02T13:35:46.365" v="0" actId="47"/>
        <pc:sldMkLst>
          <pc:docMk/>
          <pc:sldMk cId="3552196894" sldId="1402"/>
        </pc:sldMkLst>
      </pc:sldChg>
      <pc:sldChg chg="del">
        <pc:chgData name="군만두 맛있다" userId="88f4dfb63950bb32" providerId="LiveId" clId="{144249B6-A001-4CCC-AF29-43D5EFA9B3B4}" dt="2023-08-02T13:35:46.365" v="0" actId="47"/>
        <pc:sldMkLst>
          <pc:docMk/>
          <pc:sldMk cId="2697640046" sldId="1403"/>
        </pc:sldMkLst>
      </pc:sldChg>
      <pc:sldChg chg="del">
        <pc:chgData name="군만두 맛있다" userId="88f4dfb63950bb32" providerId="LiveId" clId="{144249B6-A001-4CCC-AF29-43D5EFA9B3B4}" dt="2023-08-02T13:35:46.365" v="0" actId="47"/>
        <pc:sldMkLst>
          <pc:docMk/>
          <pc:sldMk cId="855859798" sldId="1404"/>
        </pc:sldMkLst>
      </pc:sldChg>
      <pc:sldChg chg="del">
        <pc:chgData name="군만두 맛있다" userId="88f4dfb63950bb32" providerId="LiveId" clId="{144249B6-A001-4CCC-AF29-43D5EFA9B3B4}" dt="2023-08-02T13:35:46.365" v="0" actId="47"/>
        <pc:sldMkLst>
          <pc:docMk/>
          <pc:sldMk cId="2424238010" sldId="1405"/>
        </pc:sldMkLst>
      </pc:sldChg>
      <pc:sldChg chg="del">
        <pc:chgData name="군만두 맛있다" userId="88f4dfb63950bb32" providerId="LiveId" clId="{144249B6-A001-4CCC-AF29-43D5EFA9B3B4}" dt="2023-08-02T13:35:46.365" v="0" actId="47"/>
        <pc:sldMkLst>
          <pc:docMk/>
          <pc:sldMk cId="3165991339" sldId="1406"/>
        </pc:sldMkLst>
      </pc:sldChg>
      <pc:sldChg chg="del">
        <pc:chgData name="군만두 맛있다" userId="88f4dfb63950bb32" providerId="LiveId" clId="{144249B6-A001-4CCC-AF29-43D5EFA9B3B4}" dt="2023-08-02T13:35:46.365" v="0" actId="47"/>
        <pc:sldMkLst>
          <pc:docMk/>
          <pc:sldMk cId="1428575952" sldId="1407"/>
        </pc:sldMkLst>
      </pc:sldChg>
      <pc:sldChg chg="del">
        <pc:chgData name="군만두 맛있다" userId="88f4dfb63950bb32" providerId="LiveId" clId="{144249B6-A001-4CCC-AF29-43D5EFA9B3B4}" dt="2023-08-02T13:35:46.365" v="0" actId="47"/>
        <pc:sldMkLst>
          <pc:docMk/>
          <pc:sldMk cId="3636861614" sldId="1408"/>
        </pc:sldMkLst>
      </pc:sldChg>
      <pc:sldChg chg="del">
        <pc:chgData name="군만두 맛있다" userId="88f4dfb63950bb32" providerId="LiveId" clId="{144249B6-A001-4CCC-AF29-43D5EFA9B3B4}" dt="2023-08-02T13:35:46.365" v="0" actId="47"/>
        <pc:sldMkLst>
          <pc:docMk/>
          <pc:sldMk cId="3375590001" sldId="1409"/>
        </pc:sldMkLst>
      </pc:sldChg>
      <pc:sldChg chg="del">
        <pc:chgData name="군만두 맛있다" userId="88f4dfb63950bb32" providerId="LiveId" clId="{144249B6-A001-4CCC-AF29-43D5EFA9B3B4}" dt="2023-08-02T13:35:46.365" v="0" actId="47"/>
        <pc:sldMkLst>
          <pc:docMk/>
          <pc:sldMk cId="3822698381" sldId="1410"/>
        </pc:sldMkLst>
      </pc:sldChg>
      <pc:sldChg chg="del">
        <pc:chgData name="군만두 맛있다" userId="88f4dfb63950bb32" providerId="LiveId" clId="{144249B6-A001-4CCC-AF29-43D5EFA9B3B4}" dt="2023-08-02T13:35:46.365" v="0" actId="47"/>
        <pc:sldMkLst>
          <pc:docMk/>
          <pc:sldMk cId="2754814875" sldId="1411"/>
        </pc:sldMkLst>
      </pc:sldChg>
      <pc:sldChg chg="del">
        <pc:chgData name="군만두 맛있다" userId="88f4dfb63950bb32" providerId="LiveId" clId="{144249B6-A001-4CCC-AF29-43D5EFA9B3B4}" dt="2023-08-02T13:35:46.365" v="0" actId="47"/>
        <pc:sldMkLst>
          <pc:docMk/>
          <pc:sldMk cId="957879859" sldId="1412"/>
        </pc:sldMkLst>
      </pc:sldChg>
      <pc:sldChg chg="del">
        <pc:chgData name="군만두 맛있다" userId="88f4dfb63950bb32" providerId="LiveId" clId="{144249B6-A001-4CCC-AF29-43D5EFA9B3B4}" dt="2023-08-02T13:35:46.365" v="0" actId="47"/>
        <pc:sldMkLst>
          <pc:docMk/>
          <pc:sldMk cId="3662977981" sldId="1413"/>
        </pc:sldMkLst>
      </pc:sldChg>
      <pc:sldChg chg="del">
        <pc:chgData name="군만두 맛있다" userId="88f4dfb63950bb32" providerId="LiveId" clId="{144249B6-A001-4CCC-AF29-43D5EFA9B3B4}" dt="2023-08-02T13:35:46.365" v="0" actId="47"/>
        <pc:sldMkLst>
          <pc:docMk/>
          <pc:sldMk cId="225703685" sldId="1414"/>
        </pc:sldMkLst>
      </pc:sldChg>
      <pc:sldChg chg="del">
        <pc:chgData name="군만두 맛있다" userId="88f4dfb63950bb32" providerId="LiveId" clId="{144249B6-A001-4CCC-AF29-43D5EFA9B3B4}" dt="2023-08-02T13:35:46.365" v="0" actId="47"/>
        <pc:sldMkLst>
          <pc:docMk/>
          <pc:sldMk cId="3870479106" sldId="1415"/>
        </pc:sldMkLst>
      </pc:sldChg>
      <pc:sldChg chg="del">
        <pc:chgData name="군만두 맛있다" userId="88f4dfb63950bb32" providerId="LiveId" clId="{144249B6-A001-4CCC-AF29-43D5EFA9B3B4}" dt="2023-08-02T13:35:46.365" v="0" actId="47"/>
        <pc:sldMkLst>
          <pc:docMk/>
          <pc:sldMk cId="462508308" sldId="1416"/>
        </pc:sldMkLst>
      </pc:sldChg>
      <pc:sldChg chg="del">
        <pc:chgData name="군만두 맛있다" userId="88f4dfb63950bb32" providerId="LiveId" clId="{144249B6-A001-4CCC-AF29-43D5EFA9B3B4}" dt="2023-08-02T13:35:46.365" v="0" actId="47"/>
        <pc:sldMkLst>
          <pc:docMk/>
          <pc:sldMk cId="3069936090" sldId="1417"/>
        </pc:sldMkLst>
      </pc:sldChg>
      <pc:sldChg chg="del">
        <pc:chgData name="군만두 맛있다" userId="88f4dfb63950bb32" providerId="LiveId" clId="{144249B6-A001-4CCC-AF29-43D5EFA9B3B4}" dt="2023-08-02T13:35:46.365" v="0" actId="47"/>
        <pc:sldMkLst>
          <pc:docMk/>
          <pc:sldMk cId="2654861994" sldId="1418"/>
        </pc:sldMkLst>
      </pc:sldChg>
      <pc:sldChg chg="del">
        <pc:chgData name="군만두 맛있다" userId="88f4dfb63950bb32" providerId="LiveId" clId="{144249B6-A001-4CCC-AF29-43D5EFA9B3B4}" dt="2023-08-02T13:35:46.365" v="0" actId="47"/>
        <pc:sldMkLst>
          <pc:docMk/>
          <pc:sldMk cId="961421827" sldId="1419"/>
        </pc:sldMkLst>
      </pc:sldChg>
      <pc:sldChg chg="del">
        <pc:chgData name="군만두 맛있다" userId="88f4dfb63950bb32" providerId="LiveId" clId="{144249B6-A001-4CCC-AF29-43D5EFA9B3B4}" dt="2023-08-02T13:35:46.365" v="0" actId="47"/>
        <pc:sldMkLst>
          <pc:docMk/>
          <pc:sldMk cId="3130551155" sldId="1420"/>
        </pc:sldMkLst>
      </pc:sldChg>
      <pc:sldChg chg="del">
        <pc:chgData name="군만두 맛있다" userId="88f4dfb63950bb32" providerId="LiveId" clId="{144249B6-A001-4CCC-AF29-43D5EFA9B3B4}" dt="2023-08-02T13:35:46.365" v="0" actId="47"/>
        <pc:sldMkLst>
          <pc:docMk/>
          <pc:sldMk cId="2534899672" sldId="1421"/>
        </pc:sldMkLst>
      </pc:sldChg>
      <pc:sldChg chg="del">
        <pc:chgData name="군만두 맛있다" userId="88f4dfb63950bb32" providerId="LiveId" clId="{144249B6-A001-4CCC-AF29-43D5EFA9B3B4}" dt="2023-08-02T13:35:46.365" v="0" actId="47"/>
        <pc:sldMkLst>
          <pc:docMk/>
          <pc:sldMk cId="3719361614" sldId="1422"/>
        </pc:sldMkLst>
      </pc:sldChg>
      <pc:sldChg chg="del">
        <pc:chgData name="군만두 맛있다" userId="88f4dfb63950bb32" providerId="LiveId" clId="{144249B6-A001-4CCC-AF29-43D5EFA9B3B4}" dt="2023-08-02T13:35:46.365" v="0" actId="47"/>
        <pc:sldMkLst>
          <pc:docMk/>
          <pc:sldMk cId="327910638" sldId="1423"/>
        </pc:sldMkLst>
      </pc:sldChg>
      <pc:sldChg chg="del">
        <pc:chgData name="군만두 맛있다" userId="88f4dfb63950bb32" providerId="LiveId" clId="{144249B6-A001-4CCC-AF29-43D5EFA9B3B4}" dt="2023-08-02T13:35:46.365" v="0" actId="47"/>
        <pc:sldMkLst>
          <pc:docMk/>
          <pc:sldMk cId="3963406178" sldId="1424"/>
        </pc:sldMkLst>
      </pc:sldChg>
      <pc:sldChg chg="del">
        <pc:chgData name="군만두 맛있다" userId="88f4dfb63950bb32" providerId="LiveId" clId="{144249B6-A001-4CCC-AF29-43D5EFA9B3B4}" dt="2023-08-02T13:35:46.365" v="0" actId="47"/>
        <pc:sldMkLst>
          <pc:docMk/>
          <pc:sldMk cId="1210442058" sldId="1425"/>
        </pc:sldMkLst>
      </pc:sldChg>
      <pc:sldChg chg="del">
        <pc:chgData name="군만두 맛있다" userId="88f4dfb63950bb32" providerId="LiveId" clId="{144249B6-A001-4CCC-AF29-43D5EFA9B3B4}" dt="2023-08-02T13:35:46.365" v="0" actId="47"/>
        <pc:sldMkLst>
          <pc:docMk/>
          <pc:sldMk cId="3035614900" sldId="1426"/>
        </pc:sldMkLst>
      </pc:sldChg>
      <pc:sldChg chg="del">
        <pc:chgData name="군만두 맛있다" userId="88f4dfb63950bb32" providerId="LiveId" clId="{144249B6-A001-4CCC-AF29-43D5EFA9B3B4}" dt="2023-08-02T13:35:46.365" v="0" actId="47"/>
        <pc:sldMkLst>
          <pc:docMk/>
          <pc:sldMk cId="2125697145" sldId="1427"/>
        </pc:sldMkLst>
      </pc:sldChg>
      <pc:sldChg chg="del">
        <pc:chgData name="군만두 맛있다" userId="88f4dfb63950bb32" providerId="LiveId" clId="{144249B6-A001-4CCC-AF29-43D5EFA9B3B4}" dt="2023-08-02T13:35:46.365" v="0" actId="47"/>
        <pc:sldMkLst>
          <pc:docMk/>
          <pc:sldMk cId="3642360304" sldId="1428"/>
        </pc:sldMkLst>
      </pc:sldChg>
      <pc:sldChg chg="del">
        <pc:chgData name="군만두 맛있다" userId="88f4dfb63950bb32" providerId="LiveId" clId="{144249B6-A001-4CCC-AF29-43D5EFA9B3B4}" dt="2023-08-02T13:35:46.365" v="0" actId="47"/>
        <pc:sldMkLst>
          <pc:docMk/>
          <pc:sldMk cId="3311725859" sldId="1429"/>
        </pc:sldMkLst>
      </pc:sldChg>
      <pc:sldChg chg="del">
        <pc:chgData name="군만두 맛있다" userId="88f4dfb63950bb32" providerId="LiveId" clId="{144249B6-A001-4CCC-AF29-43D5EFA9B3B4}" dt="2023-08-02T13:35:46.365" v="0" actId="47"/>
        <pc:sldMkLst>
          <pc:docMk/>
          <pc:sldMk cId="3631163050" sldId="1430"/>
        </pc:sldMkLst>
      </pc:sldChg>
      <pc:sldChg chg="del">
        <pc:chgData name="군만두 맛있다" userId="88f4dfb63950bb32" providerId="LiveId" clId="{144249B6-A001-4CCC-AF29-43D5EFA9B3B4}" dt="2023-08-02T13:35:46.365" v="0" actId="47"/>
        <pc:sldMkLst>
          <pc:docMk/>
          <pc:sldMk cId="2897965178" sldId="1431"/>
        </pc:sldMkLst>
      </pc:sldChg>
      <pc:sldChg chg="del">
        <pc:chgData name="군만두 맛있다" userId="88f4dfb63950bb32" providerId="LiveId" clId="{144249B6-A001-4CCC-AF29-43D5EFA9B3B4}" dt="2023-08-02T13:35:46.365" v="0" actId="47"/>
        <pc:sldMkLst>
          <pc:docMk/>
          <pc:sldMk cId="4090929057" sldId="1432"/>
        </pc:sldMkLst>
      </pc:sldChg>
      <pc:sldChg chg="del">
        <pc:chgData name="군만두 맛있다" userId="88f4dfb63950bb32" providerId="LiveId" clId="{144249B6-A001-4CCC-AF29-43D5EFA9B3B4}" dt="2023-08-02T13:35:46.365" v="0" actId="47"/>
        <pc:sldMkLst>
          <pc:docMk/>
          <pc:sldMk cId="3214641534" sldId="1433"/>
        </pc:sldMkLst>
      </pc:sldChg>
      <pc:sldChg chg="del">
        <pc:chgData name="군만두 맛있다" userId="88f4dfb63950bb32" providerId="LiveId" clId="{144249B6-A001-4CCC-AF29-43D5EFA9B3B4}" dt="2023-08-02T13:35:46.365" v="0" actId="47"/>
        <pc:sldMkLst>
          <pc:docMk/>
          <pc:sldMk cId="2396462123" sldId="1434"/>
        </pc:sldMkLst>
      </pc:sldChg>
      <pc:sldChg chg="del">
        <pc:chgData name="군만두 맛있다" userId="88f4dfb63950bb32" providerId="LiveId" clId="{144249B6-A001-4CCC-AF29-43D5EFA9B3B4}" dt="2023-08-02T13:35:46.365" v="0" actId="47"/>
        <pc:sldMkLst>
          <pc:docMk/>
          <pc:sldMk cId="3647984711" sldId="1435"/>
        </pc:sldMkLst>
      </pc:sldChg>
      <pc:sldChg chg="del">
        <pc:chgData name="군만두 맛있다" userId="88f4dfb63950bb32" providerId="LiveId" clId="{144249B6-A001-4CCC-AF29-43D5EFA9B3B4}" dt="2023-08-02T13:35:46.365" v="0" actId="47"/>
        <pc:sldMkLst>
          <pc:docMk/>
          <pc:sldMk cId="1207397950" sldId="1436"/>
        </pc:sldMkLst>
      </pc:sldChg>
      <pc:sldChg chg="del">
        <pc:chgData name="군만두 맛있다" userId="88f4dfb63950bb32" providerId="LiveId" clId="{144249B6-A001-4CCC-AF29-43D5EFA9B3B4}" dt="2023-08-02T13:35:46.365" v="0" actId="47"/>
        <pc:sldMkLst>
          <pc:docMk/>
          <pc:sldMk cId="1563308355" sldId="1437"/>
        </pc:sldMkLst>
      </pc:sldChg>
      <pc:sldChg chg="del">
        <pc:chgData name="군만두 맛있다" userId="88f4dfb63950bb32" providerId="LiveId" clId="{144249B6-A001-4CCC-AF29-43D5EFA9B3B4}" dt="2023-08-02T13:35:46.365" v="0" actId="47"/>
        <pc:sldMkLst>
          <pc:docMk/>
          <pc:sldMk cId="1537282913" sldId="1438"/>
        </pc:sldMkLst>
      </pc:sldChg>
      <pc:sldChg chg="del">
        <pc:chgData name="군만두 맛있다" userId="88f4dfb63950bb32" providerId="LiveId" clId="{144249B6-A001-4CCC-AF29-43D5EFA9B3B4}" dt="2023-08-02T13:35:46.365" v="0" actId="47"/>
        <pc:sldMkLst>
          <pc:docMk/>
          <pc:sldMk cId="122105405" sldId="1439"/>
        </pc:sldMkLst>
      </pc:sldChg>
      <pc:sldChg chg="del">
        <pc:chgData name="군만두 맛있다" userId="88f4dfb63950bb32" providerId="LiveId" clId="{144249B6-A001-4CCC-AF29-43D5EFA9B3B4}" dt="2023-08-02T13:35:46.365" v="0" actId="47"/>
        <pc:sldMkLst>
          <pc:docMk/>
          <pc:sldMk cId="2832785566" sldId="1440"/>
        </pc:sldMkLst>
      </pc:sldChg>
      <pc:sldChg chg="del">
        <pc:chgData name="군만두 맛있다" userId="88f4dfb63950bb32" providerId="LiveId" clId="{144249B6-A001-4CCC-AF29-43D5EFA9B3B4}" dt="2023-08-02T13:35:46.365" v="0" actId="47"/>
        <pc:sldMkLst>
          <pc:docMk/>
          <pc:sldMk cId="568683663" sldId="1441"/>
        </pc:sldMkLst>
      </pc:sldChg>
      <pc:sldChg chg="del">
        <pc:chgData name="군만두 맛있다" userId="88f4dfb63950bb32" providerId="LiveId" clId="{144249B6-A001-4CCC-AF29-43D5EFA9B3B4}" dt="2023-08-02T13:35:46.365" v="0" actId="47"/>
        <pc:sldMkLst>
          <pc:docMk/>
          <pc:sldMk cId="3000217735" sldId="1442"/>
        </pc:sldMkLst>
      </pc:sldChg>
      <pc:sldChg chg="del">
        <pc:chgData name="군만두 맛있다" userId="88f4dfb63950bb32" providerId="LiveId" clId="{144249B6-A001-4CCC-AF29-43D5EFA9B3B4}" dt="2023-08-02T13:35:46.365" v="0" actId="47"/>
        <pc:sldMkLst>
          <pc:docMk/>
          <pc:sldMk cId="1488666873" sldId="1443"/>
        </pc:sldMkLst>
      </pc:sldChg>
      <pc:sldChg chg="del">
        <pc:chgData name="군만두 맛있다" userId="88f4dfb63950bb32" providerId="LiveId" clId="{144249B6-A001-4CCC-AF29-43D5EFA9B3B4}" dt="2023-08-02T13:35:46.365" v="0" actId="47"/>
        <pc:sldMkLst>
          <pc:docMk/>
          <pc:sldMk cId="1357405703" sldId="1444"/>
        </pc:sldMkLst>
      </pc:sldChg>
      <pc:sldChg chg="del">
        <pc:chgData name="군만두 맛있다" userId="88f4dfb63950bb32" providerId="LiveId" clId="{144249B6-A001-4CCC-AF29-43D5EFA9B3B4}" dt="2023-08-02T13:35:46.365" v="0" actId="47"/>
        <pc:sldMkLst>
          <pc:docMk/>
          <pc:sldMk cId="3829224331" sldId="1445"/>
        </pc:sldMkLst>
      </pc:sldChg>
      <pc:sldChg chg="del">
        <pc:chgData name="군만두 맛있다" userId="88f4dfb63950bb32" providerId="LiveId" clId="{144249B6-A001-4CCC-AF29-43D5EFA9B3B4}" dt="2023-08-02T13:35:46.365" v="0" actId="47"/>
        <pc:sldMkLst>
          <pc:docMk/>
          <pc:sldMk cId="2084352847" sldId="1446"/>
        </pc:sldMkLst>
      </pc:sldChg>
      <pc:sldChg chg="del">
        <pc:chgData name="군만두 맛있다" userId="88f4dfb63950bb32" providerId="LiveId" clId="{144249B6-A001-4CCC-AF29-43D5EFA9B3B4}" dt="2023-08-02T13:35:46.365" v="0" actId="47"/>
        <pc:sldMkLst>
          <pc:docMk/>
          <pc:sldMk cId="1046098066" sldId="1447"/>
        </pc:sldMkLst>
      </pc:sldChg>
      <pc:sldChg chg="del">
        <pc:chgData name="군만두 맛있다" userId="88f4dfb63950bb32" providerId="LiveId" clId="{144249B6-A001-4CCC-AF29-43D5EFA9B3B4}" dt="2023-08-02T13:35:46.365" v="0" actId="47"/>
        <pc:sldMkLst>
          <pc:docMk/>
          <pc:sldMk cId="2885998123" sldId="1448"/>
        </pc:sldMkLst>
      </pc:sldChg>
      <pc:sldChg chg="del">
        <pc:chgData name="군만두 맛있다" userId="88f4dfb63950bb32" providerId="LiveId" clId="{144249B6-A001-4CCC-AF29-43D5EFA9B3B4}" dt="2023-08-02T13:35:46.365" v="0" actId="47"/>
        <pc:sldMkLst>
          <pc:docMk/>
          <pc:sldMk cId="2655597214" sldId="1449"/>
        </pc:sldMkLst>
      </pc:sldChg>
      <pc:sldChg chg="del">
        <pc:chgData name="군만두 맛있다" userId="88f4dfb63950bb32" providerId="LiveId" clId="{144249B6-A001-4CCC-AF29-43D5EFA9B3B4}" dt="2023-08-02T13:35:46.365" v="0" actId="47"/>
        <pc:sldMkLst>
          <pc:docMk/>
          <pc:sldMk cId="1069751595" sldId="1450"/>
        </pc:sldMkLst>
      </pc:sldChg>
      <pc:sldChg chg="del">
        <pc:chgData name="군만두 맛있다" userId="88f4dfb63950bb32" providerId="LiveId" clId="{144249B6-A001-4CCC-AF29-43D5EFA9B3B4}" dt="2023-08-02T13:35:46.365" v="0" actId="47"/>
        <pc:sldMkLst>
          <pc:docMk/>
          <pc:sldMk cId="3434108756" sldId="1451"/>
        </pc:sldMkLst>
      </pc:sldChg>
      <pc:sldChg chg="del">
        <pc:chgData name="군만두 맛있다" userId="88f4dfb63950bb32" providerId="LiveId" clId="{144249B6-A001-4CCC-AF29-43D5EFA9B3B4}" dt="2023-08-02T13:35:46.365" v="0" actId="47"/>
        <pc:sldMkLst>
          <pc:docMk/>
          <pc:sldMk cId="1771942276" sldId="1452"/>
        </pc:sldMkLst>
      </pc:sldChg>
      <pc:sldChg chg="del">
        <pc:chgData name="군만두 맛있다" userId="88f4dfb63950bb32" providerId="LiveId" clId="{144249B6-A001-4CCC-AF29-43D5EFA9B3B4}" dt="2023-08-02T13:35:46.365" v="0" actId="47"/>
        <pc:sldMkLst>
          <pc:docMk/>
          <pc:sldMk cId="2205424720" sldId="1453"/>
        </pc:sldMkLst>
      </pc:sldChg>
      <pc:sldChg chg="del">
        <pc:chgData name="군만두 맛있다" userId="88f4dfb63950bb32" providerId="LiveId" clId="{144249B6-A001-4CCC-AF29-43D5EFA9B3B4}" dt="2023-08-02T13:35:46.365" v="0" actId="47"/>
        <pc:sldMkLst>
          <pc:docMk/>
          <pc:sldMk cId="2381289410" sldId="1454"/>
        </pc:sldMkLst>
      </pc:sldChg>
      <pc:sldChg chg="del">
        <pc:chgData name="군만두 맛있다" userId="88f4dfb63950bb32" providerId="LiveId" clId="{144249B6-A001-4CCC-AF29-43D5EFA9B3B4}" dt="2023-08-02T13:35:46.365" v="0" actId="47"/>
        <pc:sldMkLst>
          <pc:docMk/>
          <pc:sldMk cId="2436417444" sldId="1455"/>
        </pc:sldMkLst>
      </pc:sldChg>
      <pc:sldChg chg="del">
        <pc:chgData name="군만두 맛있다" userId="88f4dfb63950bb32" providerId="LiveId" clId="{144249B6-A001-4CCC-AF29-43D5EFA9B3B4}" dt="2023-08-02T13:35:46.365" v="0" actId="47"/>
        <pc:sldMkLst>
          <pc:docMk/>
          <pc:sldMk cId="1380689550" sldId="1456"/>
        </pc:sldMkLst>
      </pc:sldChg>
      <pc:sldChg chg="del">
        <pc:chgData name="군만두 맛있다" userId="88f4dfb63950bb32" providerId="LiveId" clId="{144249B6-A001-4CCC-AF29-43D5EFA9B3B4}" dt="2023-08-02T13:35:46.365" v="0" actId="47"/>
        <pc:sldMkLst>
          <pc:docMk/>
          <pc:sldMk cId="3305411162" sldId="1457"/>
        </pc:sldMkLst>
      </pc:sldChg>
      <pc:sldChg chg="del">
        <pc:chgData name="군만두 맛있다" userId="88f4dfb63950bb32" providerId="LiveId" clId="{144249B6-A001-4CCC-AF29-43D5EFA9B3B4}" dt="2023-08-02T13:35:46.365" v="0" actId="47"/>
        <pc:sldMkLst>
          <pc:docMk/>
          <pc:sldMk cId="3640513362" sldId="1458"/>
        </pc:sldMkLst>
      </pc:sldChg>
      <pc:sldChg chg="del">
        <pc:chgData name="군만두 맛있다" userId="88f4dfb63950bb32" providerId="LiveId" clId="{144249B6-A001-4CCC-AF29-43D5EFA9B3B4}" dt="2023-08-02T13:35:46.365" v="0" actId="47"/>
        <pc:sldMkLst>
          <pc:docMk/>
          <pc:sldMk cId="3584199589" sldId="1459"/>
        </pc:sldMkLst>
      </pc:sldChg>
      <pc:sldChg chg="del">
        <pc:chgData name="군만두 맛있다" userId="88f4dfb63950bb32" providerId="LiveId" clId="{144249B6-A001-4CCC-AF29-43D5EFA9B3B4}" dt="2023-08-02T13:35:46.365" v="0" actId="47"/>
        <pc:sldMkLst>
          <pc:docMk/>
          <pc:sldMk cId="2932470674" sldId="1460"/>
        </pc:sldMkLst>
      </pc:sldChg>
      <pc:sldChg chg="del">
        <pc:chgData name="군만두 맛있다" userId="88f4dfb63950bb32" providerId="LiveId" clId="{144249B6-A001-4CCC-AF29-43D5EFA9B3B4}" dt="2023-08-02T13:35:46.365" v="0" actId="47"/>
        <pc:sldMkLst>
          <pc:docMk/>
          <pc:sldMk cId="512506058" sldId="1461"/>
        </pc:sldMkLst>
      </pc:sldChg>
      <pc:sldChg chg="del">
        <pc:chgData name="군만두 맛있다" userId="88f4dfb63950bb32" providerId="LiveId" clId="{144249B6-A001-4CCC-AF29-43D5EFA9B3B4}" dt="2023-08-02T13:35:46.365" v="0" actId="47"/>
        <pc:sldMkLst>
          <pc:docMk/>
          <pc:sldMk cId="4097226139" sldId="1462"/>
        </pc:sldMkLst>
      </pc:sldChg>
      <pc:sldChg chg="del">
        <pc:chgData name="군만두 맛있다" userId="88f4dfb63950bb32" providerId="LiveId" clId="{144249B6-A001-4CCC-AF29-43D5EFA9B3B4}" dt="2023-08-02T13:35:46.365" v="0" actId="47"/>
        <pc:sldMkLst>
          <pc:docMk/>
          <pc:sldMk cId="3005132391" sldId="1463"/>
        </pc:sldMkLst>
      </pc:sldChg>
      <pc:sldChg chg="del">
        <pc:chgData name="군만두 맛있다" userId="88f4dfb63950bb32" providerId="LiveId" clId="{144249B6-A001-4CCC-AF29-43D5EFA9B3B4}" dt="2023-08-02T13:35:46.365" v="0" actId="47"/>
        <pc:sldMkLst>
          <pc:docMk/>
          <pc:sldMk cId="3831673110" sldId="1464"/>
        </pc:sldMkLst>
      </pc:sldChg>
      <pc:sldChg chg="del">
        <pc:chgData name="군만두 맛있다" userId="88f4dfb63950bb32" providerId="LiveId" clId="{144249B6-A001-4CCC-AF29-43D5EFA9B3B4}" dt="2023-08-02T13:35:46.365" v="0" actId="47"/>
        <pc:sldMkLst>
          <pc:docMk/>
          <pc:sldMk cId="3528903713" sldId="1465"/>
        </pc:sldMkLst>
      </pc:sldChg>
      <pc:sldChg chg="del">
        <pc:chgData name="군만두 맛있다" userId="88f4dfb63950bb32" providerId="LiveId" clId="{144249B6-A001-4CCC-AF29-43D5EFA9B3B4}" dt="2023-08-02T13:35:46.365" v="0" actId="47"/>
        <pc:sldMkLst>
          <pc:docMk/>
          <pc:sldMk cId="355216051" sldId="1466"/>
        </pc:sldMkLst>
      </pc:sldChg>
      <pc:sldChg chg="del">
        <pc:chgData name="군만두 맛있다" userId="88f4dfb63950bb32" providerId="LiveId" clId="{144249B6-A001-4CCC-AF29-43D5EFA9B3B4}" dt="2023-08-02T13:35:46.365" v="0" actId="47"/>
        <pc:sldMkLst>
          <pc:docMk/>
          <pc:sldMk cId="3816421606" sldId="1467"/>
        </pc:sldMkLst>
      </pc:sldChg>
      <pc:sldChg chg="del">
        <pc:chgData name="군만두 맛있다" userId="88f4dfb63950bb32" providerId="LiveId" clId="{144249B6-A001-4CCC-AF29-43D5EFA9B3B4}" dt="2023-08-02T13:35:46.365" v="0" actId="47"/>
        <pc:sldMkLst>
          <pc:docMk/>
          <pc:sldMk cId="2973970121" sldId="1468"/>
        </pc:sldMkLst>
      </pc:sldChg>
      <pc:sldChg chg="del">
        <pc:chgData name="군만두 맛있다" userId="88f4dfb63950bb32" providerId="LiveId" clId="{144249B6-A001-4CCC-AF29-43D5EFA9B3B4}" dt="2023-08-02T13:35:46.365" v="0" actId="47"/>
        <pc:sldMkLst>
          <pc:docMk/>
          <pc:sldMk cId="3993961903" sldId="1469"/>
        </pc:sldMkLst>
      </pc:sldChg>
      <pc:sldChg chg="del">
        <pc:chgData name="군만두 맛있다" userId="88f4dfb63950bb32" providerId="LiveId" clId="{144249B6-A001-4CCC-AF29-43D5EFA9B3B4}" dt="2023-08-02T13:35:46.365" v="0" actId="47"/>
        <pc:sldMkLst>
          <pc:docMk/>
          <pc:sldMk cId="2346017544" sldId="1470"/>
        </pc:sldMkLst>
      </pc:sldChg>
      <pc:sldChg chg="del">
        <pc:chgData name="군만두 맛있다" userId="88f4dfb63950bb32" providerId="LiveId" clId="{144249B6-A001-4CCC-AF29-43D5EFA9B3B4}" dt="2023-08-02T13:35:46.365" v="0" actId="47"/>
        <pc:sldMkLst>
          <pc:docMk/>
          <pc:sldMk cId="2099082245" sldId="1471"/>
        </pc:sldMkLst>
      </pc:sldChg>
      <pc:sldChg chg="del">
        <pc:chgData name="군만두 맛있다" userId="88f4dfb63950bb32" providerId="LiveId" clId="{144249B6-A001-4CCC-AF29-43D5EFA9B3B4}" dt="2023-08-02T13:35:46.365" v="0" actId="47"/>
        <pc:sldMkLst>
          <pc:docMk/>
          <pc:sldMk cId="519160890" sldId="1472"/>
        </pc:sldMkLst>
      </pc:sldChg>
      <pc:sldChg chg="del">
        <pc:chgData name="군만두 맛있다" userId="88f4dfb63950bb32" providerId="LiveId" clId="{144249B6-A001-4CCC-AF29-43D5EFA9B3B4}" dt="2023-08-02T13:35:46.365" v="0" actId="47"/>
        <pc:sldMkLst>
          <pc:docMk/>
          <pc:sldMk cId="398102490" sldId="1473"/>
        </pc:sldMkLst>
      </pc:sldChg>
      <pc:sldChg chg="del">
        <pc:chgData name="군만두 맛있다" userId="88f4dfb63950bb32" providerId="LiveId" clId="{144249B6-A001-4CCC-AF29-43D5EFA9B3B4}" dt="2023-08-02T13:35:46.365" v="0" actId="47"/>
        <pc:sldMkLst>
          <pc:docMk/>
          <pc:sldMk cId="2854447463" sldId="1474"/>
        </pc:sldMkLst>
      </pc:sldChg>
      <pc:sldChg chg="del">
        <pc:chgData name="군만두 맛있다" userId="88f4dfb63950bb32" providerId="LiveId" clId="{144249B6-A001-4CCC-AF29-43D5EFA9B3B4}" dt="2023-08-02T13:35:46.365" v="0" actId="47"/>
        <pc:sldMkLst>
          <pc:docMk/>
          <pc:sldMk cId="3755678497" sldId="1475"/>
        </pc:sldMkLst>
      </pc:sldChg>
      <pc:sldChg chg="del">
        <pc:chgData name="군만두 맛있다" userId="88f4dfb63950bb32" providerId="LiveId" clId="{144249B6-A001-4CCC-AF29-43D5EFA9B3B4}" dt="2023-08-02T13:35:46.365" v="0" actId="47"/>
        <pc:sldMkLst>
          <pc:docMk/>
          <pc:sldMk cId="2632619075" sldId="1476"/>
        </pc:sldMkLst>
      </pc:sldChg>
      <pc:sldChg chg="del">
        <pc:chgData name="군만두 맛있다" userId="88f4dfb63950bb32" providerId="LiveId" clId="{144249B6-A001-4CCC-AF29-43D5EFA9B3B4}" dt="2023-08-02T13:35:46.365" v="0" actId="47"/>
        <pc:sldMkLst>
          <pc:docMk/>
          <pc:sldMk cId="1311898339" sldId="1477"/>
        </pc:sldMkLst>
      </pc:sldChg>
      <pc:sldChg chg="del">
        <pc:chgData name="군만두 맛있다" userId="88f4dfb63950bb32" providerId="LiveId" clId="{144249B6-A001-4CCC-AF29-43D5EFA9B3B4}" dt="2023-08-02T13:35:46.365" v="0" actId="47"/>
        <pc:sldMkLst>
          <pc:docMk/>
          <pc:sldMk cId="3789201469" sldId="1478"/>
        </pc:sldMkLst>
      </pc:sldChg>
      <pc:sldChg chg="del">
        <pc:chgData name="군만두 맛있다" userId="88f4dfb63950bb32" providerId="LiveId" clId="{144249B6-A001-4CCC-AF29-43D5EFA9B3B4}" dt="2023-08-02T13:35:46.365" v="0" actId="47"/>
        <pc:sldMkLst>
          <pc:docMk/>
          <pc:sldMk cId="1874785421" sldId="1479"/>
        </pc:sldMkLst>
      </pc:sldChg>
      <pc:sldChg chg="del">
        <pc:chgData name="군만두 맛있다" userId="88f4dfb63950bb32" providerId="LiveId" clId="{144249B6-A001-4CCC-AF29-43D5EFA9B3B4}" dt="2023-08-02T13:35:46.365" v="0" actId="47"/>
        <pc:sldMkLst>
          <pc:docMk/>
          <pc:sldMk cId="3248490951" sldId="1480"/>
        </pc:sldMkLst>
      </pc:sldChg>
      <pc:sldChg chg="del">
        <pc:chgData name="군만두 맛있다" userId="88f4dfb63950bb32" providerId="LiveId" clId="{144249B6-A001-4CCC-AF29-43D5EFA9B3B4}" dt="2023-08-02T13:35:46.365" v="0" actId="47"/>
        <pc:sldMkLst>
          <pc:docMk/>
          <pc:sldMk cId="1380728356" sldId="1481"/>
        </pc:sldMkLst>
      </pc:sldChg>
      <pc:sldChg chg="del">
        <pc:chgData name="군만두 맛있다" userId="88f4dfb63950bb32" providerId="LiveId" clId="{144249B6-A001-4CCC-AF29-43D5EFA9B3B4}" dt="2023-08-02T13:35:46.365" v="0" actId="47"/>
        <pc:sldMkLst>
          <pc:docMk/>
          <pc:sldMk cId="1280100683" sldId="1482"/>
        </pc:sldMkLst>
      </pc:sldChg>
      <pc:sldChg chg="del">
        <pc:chgData name="군만두 맛있다" userId="88f4dfb63950bb32" providerId="LiveId" clId="{144249B6-A001-4CCC-AF29-43D5EFA9B3B4}" dt="2023-08-02T13:35:46.365" v="0" actId="47"/>
        <pc:sldMkLst>
          <pc:docMk/>
          <pc:sldMk cId="209475982" sldId="1483"/>
        </pc:sldMkLst>
      </pc:sldChg>
      <pc:sldChg chg="del">
        <pc:chgData name="군만두 맛있다" userId="88f4dfb63950bb32" providerId="LiveId" clId="{144249B6-A001-4CCC-AF29-43D5EFA9B3B4}" dt="2023-08-02T13:35:46.365" v="0" actId="47"/>
        <pc:sldMkLst>
          <pc:docMk/>
          <pc:sldMk cId="1587772098" sldId="1484"/>
        </pc:sldMkLst>
      </pc:sldChg>
      <pc:sldChg chg="del">
        <pc:chgData name="군만두 맛있다" userId="88f4dfb63950bb32" providerId="LiveId" clId="{144249B6-A001-4CCC-AF29-43D5EFA9B3B4}" dt="2023-08-02T13:35:46.365" v="0" actId="47"/>
        <pc:sldMkLst>
          <pc:docMk/>
          <pc:sldMk cId="162915817" sldId="1485"/>
        </pc:sldMkLst>
      </pc:sldChg>
      <pc:sldChg chg="del">
        <pc:chgData name="군만두 맛있다" userId="88f4dfb63950bb32" providerId="LiveId" clId="{144249B6-A001-4CCC-AF29-43D5EFA9B3B4}" dt="2023-08-02T13:35:46.365" v="0" actId="47"/>
        <pc:sldMkLst>
          <pc:docMk/>
          <pc:sldMk cId="1666071320" sldId="1486"/>
        </pc:sldMkLst>
      </pc:sldChg>
      <pc:sldChg chg="del">
        <pc:chgData name="군만두 맛있다" userId="88f4dfb63950bb32" providerId="LiveId" clId="{144249B6-A001-4CCC-AF29-43D5EFA9B3B4}" dt="2023-08-02T13:35:46.365" v="0" actId="47"/>
        <pc:sldMkLst>
          <pc:docMk/>
          <pc:sldMk cId="2253665942" sldId="1487"/>
        </pc:sldMkLst>
      </pc:sldChg>
      <pc:sldChg chg="del">
        <pc:chgData name="군만두 맛있다" userId="88f4dfb63950bb32" providerId="LiveId" clId="{144249B6-A001-4CCC-AF29-43D5EFA9B3B4}" dt="2023-08-02T13:35:46.365" v="0" actId="47"/>
        <pc:sldMkLst>
          <pc:docMk/>
          <pc:sldMk cId="1470769434" sldId="1488"/>
        </pc:sldMkLst>
      </pc:sldChg>
      <pc:sldChg chg="del">
        <pc:chgData name="군만두 맛있다" userId="88f4dfb63950bb32" providerId="LiveId" clId="{144249B6-A001-4CCC-AF29-43D5EFA9B3B4}" dt="2023-08-02T13:35:46.365" v="0" actId="47"/>
        <pc:sldMkLst>
          <pc:docMk/>
          <pc:sldMk cId="840087878" sldId="1489"/>
        </pc:sldMkLst>
      </pc:sldChg>
      <pc:sldChg chg="del">
        <pc:chgData name="군만두 맛있다" userId="88f4dfb63950bb32" providerId="LiveId" clId="{144249B6-A001-4CCC-AF29-43D5EFA9B3B4}" dt="2023-08-02T13:35:46.365" v="0" actId="47"/>
        <pc:sldMkLst>
          <pc:docMk/>
          <pc:sldMk cId="1108297604" sldId="1490"/>
        </pc:sldMkLst>
      </pc:sldChg>
      <pc:sldChg chg="del">
        <pc:chgData name="군만두 맛있다" userId="88f4dfb63950bb32" providerId="LiveId" clId="{144249B6-A001-4CCC-AF29-43D5EFA9B3B4}" dt="2023-08-02T13:35:46.365" v="0" actId="47"/>
        <pc:sldMkLst>
          <pc:docMk/>
          <pc:sldMk cId="1049638395" sldId="1491"/>
        </pc:sldMkLst>
      </pc:sldChg>
      <pc:sldChg chg="del">
        <pc:chgData name="군만두 맛있다" userId="88f4dfb63950bb32" providerId="LiveId" clId="{144249B6-A001-4CCC-AF29-43D5EFA9B3B4}" dt="2023-08-02T13:35:46.365" v="0" actId="47"/>
        <pc:sldMkLst>
          <pc:docMk/>
          <pc:sldMk cId="554360976" sldId="1492"/>
        </pc:sldMkLst>
      </pc:sldChg>
      <pc:sldChg chg="del">
        <pc:chgData name="군만두 맛있다" userId="88f4dfb63950bb32" providerId="LiveId" clId="{144249B6-A001-4CCC-AF29-43D5EFA9B3B4}" dt="2023-08-02T13:35:46.365" v="0" actId="47"/>
        <pc:sldMkLst>
          <pc:docMk/>
          <pc:sldMk cId="4037882405" sldId="1493"/>
        </pc:sldMkLst>
      </pc:sldChg>
      <pc:sldChg chg="del">
        <pc:chgData name="군만두 맛있다" userId="88f4dfb63950bb32" providerId="LiveId" clId="{144249B6-A001-4CCC-AF29-43D5EFA9B3B4}" dt="2023-08-02T13:35:46.365" v="0" actId="47"/>
        <pc:sldMkLst>
          <pc:docMk/>
          <pc:sldMk cId="2956114602" sldId="1494"/>
        </pc:sldMkLst>
      </pc:sldChg>
      <pc:sldChg chg="del">
        <pc:chgData name="군만두 맛있다" userId="88f4dfb63950bb32" providerId="LiveId" clId="{144249B6-A001-4CCC-AF29-43D5EFA9B3B4}" dt="2023-08-02T13:35:46.365" v="0" actId="47"/>
        <pc:sldMkLst>
          <pc:docMk/>
          <pc:sldMk cId="2065723703" sldId="1495"/>
        </pc:sldMkLst>
      </pc:sldChg>
      <pc:sldChg chg="del">
        <pc:chgData name="군만두 맛있다" userId="88f4dfb63950bb32" providerId="LiveId" clId="{144249B6-A001-4CCC-AF29-43D5EFA9B3B4}" dt="2023-08-02T13:35:46.365" v="0" actId="47"/>
        <pc:sldMkLst>
          <pc:docMk/>
          <pc:sldMk cId="4046795524" sldId="1496"/>
        </pc:sldMkLst>
      </pc:sldChg>
      <pc:sldChg chg="del">
        <pc:chgData name="군만두 맛있다" userId="88f4dfb63950bb32" providerId="LiveId" clId="{144249B6-A001-4CCC-AF29-43D5EFA9B3B4}" dt="2023-08-02T13:35:46.365" v="0" actId="47"/>
        <pc:sldMkLst>
          <pc:docMk/>
          <pc:sldMk cId="2049637919" sldId="1497"/>
        </pc:sldMkLst>
      </pc:sldChg>
      <pc:sldChg chg="del">
        <pc:chgData name="군만두 맛있다" userId="88f4dfb63950bb32" providerId="LiveId" clId="{144249B6-A001-4CCC-AF29-43D5EFA9B3B4}" dt="2023-08-02T13:35:46.365" v="0" actId="47"/>
        <pc:sldMkLst>
          <pc:docMk/>
          <pc:sldMk cId="2734316883" sldId="1498"/>
        </pc:sldMkLst>
      </pc:sldChg>
      <pc:sldChg chg="del">
        <pc:chgData name="군만두 맛있다" userId="88f4dfb63950bb32" providerId="LiveId" clId="{144249B6-A001-4CCC-AF29-43D5EFA9B3B4}" dt="2023-08-02T13:35:46.365" v="0" actId="47"/>
        <pc:sldMkLst>
          <pc:docMk/>
          <pc:sldMk cId="3549408416" sldId="1499"/>
        </pc:sldMkLst>
      </pc:sldChg>
      <pc:sldChg chg="del">
        <pc:chgData name="군만두 맛있다" userId="88f4dfb63950bb32" providerId="LiveId" clId="{144249B6-A001-4CCC-AF29-43D5EFA9B3B4}" dt="2023-08-02T13:35:46.365" v="0" actId="47"/>
        <pc:sldMkLst>
          <pc:docMk/>
          <pc:sldMk cId="2811627008" sldId="1500"/>
        </pc:sldMkLst>
      </pc:sldChg>
      <pc:sldChg chg="del">
        <pc:chgData name="군만두 맛있다" userId="88f4dfb63950bb32" providerId="LiveId" clId="{144249B6-A001-4CCC-AF29-43D5EFA9B3B4}" dt="2023-08-02T13:35:46.365" v="0" actId="47"/>
        <pc:sldMkLst>
          <pc:docMk/>
          <pc:sldMk cId="17582946" sldId="1501"/>
        </pc:sldMkLst>
      </pc:sldChg>
      <pc:sldChg chg="del">
        <pc:chgData name="군만두 맛있다" userId="88f4dfb63950bb32" providerId="LiveId" clId="{144249B6-A001-4CCC-AF29-43D5EFA9B3B4}" dt="2023-08-02T13:35:46.365" v="0" actId="47"/>
        <pc:sldMkLst>
          <pc:docMk/>
          <pc:sldMk cId="3245105044" sldId="1502"/>
        </pc:sldMkLst>
      </pc:sldChg>
      <pc:sldChg chg="del">
        <pc:chgData name="군만두 맛있다" userId="88f4dfb63950bb32" providerId="LiveId" clId="{144249B6-A001-4CCC-AF29-43D5EFA9B3B4}" dt="2023-08-02T13:35:46.365" v="0" actId="47"/>
        <pc:sldMkLst>
          <pc:docMk/>
          <pc:sldMk cId="3959783288" sldId="1503"/>
        </pc:sldMkLst>
      </pc:sldChg>
      <pc:sldChg chg="del">
        <pc:chgData name="군만두 맛있다" userId="88f4dfb63950bb32" providerId="LiveId" clId="{144249B6-A001-4CCC-AF29-43D5EFA9B3B4}" dt="2023-08-02T13:35:46.365" v="0" actId="47"/>
        <pc:sldMkLst>
          <pc:docMk/>
          <pc:sldMk cId="520001176" sldId="1504"/>
        </pc:sldMkLst>
      </pc:sldChg>
      <pc:sldChg chg="del">
        <pc:chgData name="군만두 맛있다" userId="88f4dfb63950bb32" providerId="LiveId" clId="{144249B6-A001-4CCC-AF29-43D5EFA9B3B4}" dt="2023-08-02T13:35:46.365" v="0" actId="47"/>
        <pc:sldMkLst>
          <pc:docMk/>
          <pc:sldMk cId="3720076709" sldId="1505"/>
        </pc:sldMkLst>
      </pc:sldChg>
      <pc:sldChg chg="del">
        <pc:chgData name="군만두 맛있다" userId="88f4dfb63950bb32" providerId="LiveId" clId="{144249B6-A001-4CCC-AF29-43D5EFA9B3B4}" dt="2023-08-02T13:35:46.365" v="0" actId="47"/>
        <pc:sldMkLst>
          <pc:docMk/>
          <pc:sldMk cId="130056897" sldId="1506"/>
        </pc:sldMkLst>
      </pc:sldChg>
      <pc:sldChg chg="del">
        <pc:chgData name="군만두 맛있다" userId="88f4dfb63950bb32" providerId="LiveId" clId="{144249B6-A001-4CCC-AF29-43D5EFA9B3B4}" dt="2023-08-02T13:35:46.365" v="0" actId="47"/>
        <pc:sldMkLst>
          <pc:docMk/>
          <pc:sldMk cId="4116684327" sldId="1507"/>
        </pc:sldMkLst>
      </pc:sldChg>
      <pc:sldChg chg="del">
        <pc:chgData name="군만두 맛있다" userId="88f4dfb63950bb32" providerId="LiveId" clId="{144249B6-A001-4CCC-AF29-43D5EFA9B3B4}" dt="2023-08-02T13:35:46.365" v="0" actId="47"/>
        <pc:sldMkLst>
          <pc:docMk/>
          <pc:sldMk cId="3129415434" sldId="1508"/>
        </pc:sldMkLst>
      </pc:sldChg>
      <pc:sldChg chg="del">
        <pc:chgData name="군만두 맛있다" userId="88f4dfb63950bb32" providerId="LiveId" clId="{144249B6-A001-4CCC-AF29-43D5EFA9B3B4}" dt="2023-08-02T13:35:46.365" v="0" actId="47"/>
        <pc:sldMkLst>
          <pc:docMk/>
          <pc:sldMk cId="4063191996" sldId="1509"/>
        </pc:sldMkLst>
      </pc:sldChg>
      <pc:sldChg chg="del">
        <pc:chgData name="군만두 맛있다" userId="88f4dfb63950bb32" providerId="LiveId" clId="{144249B6-A001-4CCC-AF29-43D5EFA9B3B4}" dt="2023-08-02T13:35:46.365" v="0" actId="47"/>
        <pc:sldMkLst>
          <pc:docMk/>
          <pc:sldMk cId="4265509650" sldId="1510"/>
        </pc:sldMkLst>
      </pc:sldChg>
      <pc:sldChg chg="del">
        <pc:chgData name="군만두 맛있다" userId="88f4dfb63950bb32" providerId="LiveId" clId="{144249B6-A001-4CCC-AF29-43D5EFA9B3B4}" dt="2023-08-02T13:35:46.365" v="0" actId="47"/>
        <pc:sldMkLst>
          <pc:docMk/>
          <pc:sldMk cId="3286982623" sldId="1511"/>
        </pc:sldMkLst>
      </pc:sldChg>
      <pc:sldChg chg="del">
        <pc:chgData name="군만두 맛있다" userId="88f4dfb63950bb32" providerId="LiveId" clId="{144249B6-A001-4CCC-AF29-43D5EFA9B3B4}" dt="2023-08-02T13:35:46.365" v="0" actId="47"/>
        <pc:sldMkLst>
          <pc:docMk/>
          <pc:sldMk cId="3221994163" sldId="1512"/>
        </pc:sldMkLst>
      </pc:sldChg>
      <pc:sldChg chg="del">
        <pc:chgData name="군만두 맛있다" userId="88f4dfb63950bb32" providerId="LiveId" clId="{144249B6-A001-4CCC-AF29-43D5EFA9B3B4}" dt="2023-08-02T13:35:46.365" v="0" actId="47"/>
        <pc:sldMkLst>
          <pc:docMk/>
          <pc:sldMk cId="1545687665" sldId="1513"/>
        </pc:sldMkLst>
      </pc:sldChg>
      <pc:sldChg chg="del">
        <pc:chgData name="군만두 맛있다" userId="88f4dfb63950bb32" providerId="LiveId" clId="{144249B6-A001-4CCC-AF29-43D5EFA9B3B4}" dt="2023-08-02T13:35:46.365" v="0" actId="47"/>
        <pc:sldMkLst>
          <pc:docMk/>
          <pc:sldMk cId="3871572254" sldId="1514"/>
        </pc:sldMkLst>
      </pc:sldChg>
      <pc:sldChg chg="del">
        <pc:chgData name="군만두 맛있다" userId="88f4dfb63950bb32" providerId="LiveId" clId="{144249B6-A001-4CCC-AF29-43D5EFA9B3B4}" dt="2023-08-02T13:35:46.365" v="0" actId="47"/>
        <pc:sldMkLst>
          <pc:docMk/>
          <pc:sldMk cId="2911779846" sldId="1515"/>
        </pc:sldMkLst>
      </pc:sldChg>
      <pc:sldChg chg="del">
        <pc:chgData name="군만두 맛있다" userId="88f4dfb63950bb32" providerId="LiveId" clId="{144249B6-A001-4CCC-AF29-43D5EFA9B3B4}" dt="2023-08-02T13:35:46.365" v="0" actId="47"/>
        <pc:sldMkLst>
          <pc:docMk/>
          <pc:sldMk cId="4189207884" sldId="1516"/>
        </pc:sldMkLst>
      </pc:sldChg>
      <pc:sldChg chg="del">
        <pc:chgData name="군만두 맛있다" userId="88f4dfb63950bb32" providerId="LiveId" clId="{144249B6-A001-4CCC-AF29-43D5EFA9B3B4}" dt="2023-08-02T13:35:46.365" v="0" actId="47"/>
        <pc:sldMkLst>
          <pc:docMk/>
          <pc:sldMk cId="3821261829" sldId="1517"/>
        </pc:sldMkLst>
      </pc:sldChg>
      <pc:sldChg chg="del">
        <pc:chgData name="군만두 맛있다" userId="88f4dfb63950bb32" providerId="LiveId" clId="{144249B6-A001-4CCC-AF29-43D5EFA9B3B4}" dt="2023-08-02T13:35:46.365" v="0" actId="47"/>
        <pc:sldMkLst>
          <pc:docMk/>
          <pc:sldMk cId="107228720" sldId="1518"/>
        </pc:sldMkLst>
      </pc:sldChg>
      <pc:sldChg chg="del">
        <pc:chgData name="군만두 맛있다" userId="88f4dfb63950bb32" providerId="LiveId" clId="{144249B6-A001-4CCC-AF29-43D5EFA9B3B4}" dt="2023-08-02T13:35:46.365" v="0" actId="47"/>
        <pc:sldMkLst>
          <pc:docMk/>
          <pc:sldMk cId="2645563540" sldId="1519"/>
        </pc:sldMkLst>
      </pc:sldChg>
      <pc:sldChg chg="del">
        <pc:chgData name="군만두 맛있다" userId="88f4dfb63950bb32" providerId="LiveId" clId="{144249B6-A001-4CCC-AF29-43D5EFA9B3B4}" dt="2023-08-02T13:35:46.365" v="0" actId="47"/>
        <pc:sldMkLst>
          <pc:docMk/>
          <pc:sldMk cId="2547379928" sldId="1520"/>
        </pc:sldMkLst>
      </pc:sldChg>
      <pc:sldChg chg="del">
        <pc:chgData name="군만두 맛있다" userId="88f4dfb63950bb32" providerId="LiveId" clId="{144249B6-A001-4CCC-AF29-43D5EFA9B3B4}" dt="2023-08-02T13:35:46.365" v="0" actId="47"/>
        <pc:sldMkLst>
          <pc:docMk/>
          <pc:sldMk cId="460339384" sldId="1521"/>
        </pc:sldMkLst>
      </pc:sldChg>
      <pc:sldChg chg="del">
        <pc:chgData name="군만두 맛있다" userId="88f4dfb63950bb32" providerId="LiveId" clId="{144249B6-A001-4CCC-AF29-43D5EFA9B3B4}" dt="2023-08-02T13:35:46.365" v="0" actId="47"/>
        <pc:sldMkLst>
          <pc:docMk/>
          <pc:sldMk cId="1081633769" sldId="1522"/>
        </pc:sldMkLst>
      </pc:sldChg>
      <pc:sldChg chg="del">
        <pc:chgData name="군만두 맛있다" userId="88f4dfb63950bb32" providerId="LiveId" clId="{144249B6-A001-4CCC-AF29-43D5EFA9B3B4}" dt="2023-08-02T13:35:46.365" v="0" actId="47"/>
        <pc:sldMkLst>
          <pc:docMk/>
          <pc:sldMk cId="100124982" sldId="1523"/>
        </pc:sldMkLst>
      </pc:sldChg>
      <pc:sldChg chg="del">
        <pc:chgData name="군만두 맛있다" userId="88f4dfb63950bb32" providerId="LiveId" clId="{144249B6-A001-4CCC-AF29-43D5EFA9B3B4}" dt="2023-08-02T13:35:46.365" v="0" actId="47"/>
        <pc:sldMkLst>
          <pc:docMk/>
          <pc:sldMk cId="3380803995" sldId="1524"/>
        </pc:sldMkLst>
      </pc:sldChg>
      <pc:sldChg chg="del">
        <pc:chgData name="군만두 맛있다" userId="88f4dfb63950bb32" providerId="LiveId" clId="{144249B6-A001-4CCC-AF29-43D5EFA9B3B4}" dt="2023-08-02T13:35:46.365" v="0" actId="47"/>
        <pc:sldMkLst>
          <pc:docMk/>
          <pc:sldMk cId="4138529389" sldId="1525"/>
        </pc:sldMkLst>
      </pc:sldChg>
      <pc:sldChg chg="del">
        <pc:chgData name="군만두 맛있다" userId="88f4dfb63950bb32" providerId="LiveId" clId="{144249B6-A001-4CCC-AF29-43D5EFA9B3B4}" dt="2023-08-02T13:35:46.365" v="0" actId="47"/>
        <pc:sldMkLst>
          <pc:docMk/>
          <pc:sldMk cId="885767094" sldId="1526"/>
        </pc:sldMkLst>
      </pc:sldChg>
      <pc:sldChg chg="del">
        <pc:chgData name="군만두 맛있다" userId="88f4dfb63950bb32" providerId="LiveId" clId="{144249B6-A001-4CCC-AF29-43D5EFA9B3B4}" dt="2023-08-02T13:35:46.365" v="0" actId="47"/>
        <pc:sldMkLst>
          <pc:docMk/>
          <pc:sldMk cId="1611189365" sldId="1527"/>
        </pc:sldMkLst>
      </pc:sldChg>
      <pc:sldChg chg="del">
        <pc:chgData name="군만두 맛있다" userId="88f4dfb63950bb32" providerId="LiveId" clId="{144249B6-A001-4CCC-AF29-43D5EFA9B3B4}" dt="2023-08-02T13:35:46.365" v="0" actId="47"/>
        <pc:sldMkLst>
          <pc:docMk/>
          <pc:sldMk cId="1843425443" sldId="1528"/>
        </pc:sldMkLst>
      </pc:sldChg>
      <pc:sldChg chg="del">
        <pc:chgData name="군만두 맛있다" userId="88f4dfb63950bb32" providerId="LiveId" clId="{144249B6-A001-4CCC-AF29-43D5EFA9B3B4}" dt="2023-08-02T13:35:46.365" v="0" actId="47"/>
        <pc:sldMkLst>
          <pc:docMk/>
          <pc:sldMk cId="4173109826" sldId="1529"/>
        </pc:sldMkLst>
      </pc:sldChg>
      <pc:sldChg chg="del">
        <pc:chgData name="군만두 맛있다" userId="88f4dfb63950bb32" providerId="LiveId" clId="{144249B6-A001-4CCC-AF29-43D5EFA9B3B4}" dt="2023-08-02T13:35:46.365" v="0" actId="47"/>
        <pc:sldMkLst>
          <pc:docMk/>
          <pc:sldMk cId="2764252883" sldId="1530"/>
        </pc:sldMkLst>
      </pc:sldChg>
      <pc:sldChg chg="del">
        <pc:chgData name="군만두 맛있다" userId="88f4dfb63950bb32" providerId="LiveId" clId="{144249B6-A001-4CCC-AF29-43D5EFA9B3B4}" dt="2023-08-02T13:35:46.365" v="0" actId="47"/>
        <pc:sldMkLst>
          <pc:docMk/>
          <pc:sldMk cId="1785996293" sldId="1531"/>
        </pc:sldMkLst>
      </pc:sldChg>
      <pc:sldChg chg="del">
        <pc:chgData name="군만두 맛있다" userId="88f4dfb63950bb32" providerId="LiveId" clId="{144249B6-A001-4CCC-AF29-43D5EFA9B3B4}" dt="2023-08-02T13:35:46.365" v="0" actId="47"/>
        <pc:sldMkLst>
          <pc:docMk/>
          <pc:sldMk cId="2482036448" sldId="1532"/>
        </pc:sldMkLst>
      </pc:sldChg>
      <pc:sldChg chg="del">
        <pc:chgData name="군만두 맛있다" userId="88f4dfb63950bb32" providerId="LiveId" clId="{144249B6-A001-4CCC-AF29-43D5EFA9B3B4}" dt="2023-08-02T13:35:46.365" v="0" actId="47"/>
        <pc:sldMkLst>
          <pc:docMk/>
          <pc:sldMk cId="2809947823" sldId="1533"/>
        </pc:sldMkLst>
      </pc:sldChg>
      <pc:sldChg chg="del">
        <pc:chgData name="군만두 맛있다" userId="88f4dfb63950bb32" providerId="LiveId" clId="{144249B6-A001-4CCC-AF29-43D5EFA9B3B4}" dt="2023-08-02T13:35:46.365" v="0" actId="47"/>
        <pc:sldMkLst>
          <pc:docMk/>
          <pc:sldMk cId="790862339" sldId="1534"/>
        </pc:sldMkLst>
      </pc:sldChg>
      <pc:sldChg chg="del">
        <pc:chgData name="군만두 맛있다" userId="88f4dfb63950bb32" providerId="LiveId" clId="{144249B6-A001-4CCC-AF29-43D5EFA9B3B4}" dt="2023-08-02T13:35:46.365" v="0" actId="47"/>
        <pc:sldMkLst>
          <pc:docMk/>
          <pc:sldMk cId="2522772907" sldId="1535"/>
        </pc:sldMkLst>
      </pc:sldChg>
      <pc:sldChg chg="del">
        <pc:chgData name="군만두 맛있다" userId="88f4dfb63950bb32" providerId="LiveId" clId="{144249B6-A001-4CCC-AF29-43D5EFA9B3B4}" dt="2023-08-02T13:35:46.365" v="0" actId="47"/>
        <pc:sldMkLst>
          <pc:docMk/>
          <pc:sldMk cId="2028592882" sldId="1536"/>
        </pc:sldMkLst>
      </pc:sldChg>
      <pc:sldChg chg="del">
        <pc:chgData name="군만두 맛있다" userId="88f4dfb63950bb32" providerId="LiveId" clId="{144249B6-A001-4CCC-AF29-43D5EFA9B3B4}" dt="2023-08-02T13:35:46.365" v="0" actId="47"/>
        <pc:sldMkLst>
          <pc:docMk/>
          <pc:sldMk cId="781845465" sldId="1537"/>
        </pc:sldMkLst>
      </pc:sldChg>
      <pc:sldChg chg="del">
        <pc:chgData name="군만두 맛있다" userId="88f4dfb63950bb32" providerId="LiveId" clId="{144249B6-A001-4CCC-AF29-43D5EFA9B3B4}" dt="2023-08-02T13:35:46.365" v="0" actId="47"/>
        <pc:sldMkLst>
          <pc:docMk/>
          <pc:sldMk cId="643492452" sldId="1538"/>
        </pc:sldMkLst>
      </pc:sldChg>
      <pc:sldChg chg="del">
        <pc:chgData name="군만두 맛있다" userId="88f4dfb63950bb32" providerId="LiveId" clId="{144249B6-A001-4CCC-AF29-43D5EFA9B3B4}" dt="2023-08-02T13:35:46.365" v="0" actId="47"/>
        <pc:sldMkLst>
          <pc:docMk/>
          <pc:sldMk cId="3274436761" sldId="1539"/>
        </pc:sldMkLst>
      </pc:sldChg>
      <pc:sldChg chg="del">
        <pc:chgData name="군만두 맛있다" userId="88f4dfb63950bb32" providerId="LiveId" clId="{144249B6-A001-4CCC-AF29-43D5EFA9B3B4}" dt="2023-08-02T13:35:46.365" v="0" actId="47"/>
        <pc:sldMkLst>
          <pc:docMk/>
          <pc:sldMk cId="1815958305" sldId="1540"/>
        </pc:sldMkLst>
      </pc:sldChg>
      <pc:sldChg chg="del">
        <pc:chgData name="군만두 맛있다" userId="88f4dfb63950bb32" providerId="LiveId" clId="{144249B6-A001-4CCC-AF29-43D5EFA9B3B4}" dt="2023-08-02T13:35:46.365" v="0" actId="47"/>
        <pc:sldMkLst>
          <pc:docMk/>
          <pc:sldMk cId="2244677086" sldId="1541"/>
        </pc:sldMkLst>
      </pc:sldChg>
      <pc:sldChg chg="del">
        <pc:chgData name="군만두 맛있다" userId="88f4dfb63950bb32" providerId="LiveId" clId="{144249B6-A001-4CCC-AF29-43D5EFA9B3B4}" dt="2023-08-02T13:35:46.365" v="0" actId="47"/>
        <pc:sldMkLst>
          <pc:docMk/>
          <pc:sldMk cId="2442127871" sldId="1542"/>
        </pc:sldMkLst>
      </pc:sldChg>
      <pc:sldChg chg="del">
        <pc:chgData name="군만두 맛있다" userId="88f4dfb63950bb32" providerId="LiveId" clId="{144249B6-A001-4CCC-AF29-43D5EFA9B3B4}" dt="2023-08-02T13:35:46.365" v="0" actId="47"/>
        <pc:sldMkLst>
          <pc:docMk/>
          <pc:sldMk cId="1571987679" sldId="1543"/>
        </pc:sldMkLst>
      </pc:sldChg>
      <pc:sldChg chg="del">
        <pc:chgData name="군만두 맛있다" userId="88f4dfb63950bb32" providerId="LiveId" clId="{144249B6-A001-4CCC-AF29-43D5EFA9B3B4}" dt="2023-08-02T13:35:46.365" v="0" actId="47"/>
        <pc:sldMkLst>
          <pc:docMk/>
          <pc:sldMk cId="3836019535" sldId="1544"/>
        </pc:sldMkLst>
      </pc:sldChg>
      <pc:sldChg chg="del">
        <pc:chgData name="군만두 맛있다" userId="88f4dfb63950bb32" providerId="LiveId" clId="{144249B6-A001-4CCC-AF29-43D5EFA9B3B4}" dt="2023-08-02T13:35:46.365" v="0" actId="47"/>
        <pc:sldMkLst>
          <pc:docMk/>
          <pc:sldMk cId="984106770" sldId="1545"/>
        </pc:sldMkLst>
      </pc:sldChg>
      <pc:sldChg chg="del">
        <pc:chgData name="군만두 맛있다" userId="88f4dfb63950bb32" providerId="LiveId" clId="{144249B6-A001-4CCC-AF29-43D5EFA9B3B4}" dt="2023-08-02T13:35:46.365" v="0" actId="47"/>
        <pc:sldMkLst>
          <pc:docMk/>
          <pc:sldMk cId="1125121516" sldId="1546"/>
        </pc:sldMkLst>
      </pc:sldChg>
      <pc:sldChg chg="del">
        <pc:chgData name="군만두 맛있다" userId="88f4dfb63950bb32" providerId="LiveId" clId="{144249B6-A001-4CCC-AF29-43D5EFA9B3B4}" dt="2023-08-02T13:35:46.365" v="0" actId="47"/>
        <pc:sldMkLst>
          <pc:docMk/>
          <pc:sldMk cId="1273108048" sldId="1547"/>
        </pc:sldMkLst>
      </pc:sldChg>
      <pc:sldChg chg="del">
        <pc:chgData name="군만두 맛있다" userId="88f4dfb63950bb32" providerId="LiveId" clId="{144249B6-A001-4CCC-AF29-43D5EFA9B3B4}" dt="2023-08-02T13:35:46.365" v="0" actId="47"/>
        <pc:sldMkLst>
          <pc:docMk/>
          <pc:sldMk cId="577455983" sldId="1548"/>
        </pc:sldMkLst>
      </pc:sldChg>
      <pc:sldChg chg="del">
        <pc:chgData name="군만두 맛있다" userId="88f4dfb63950bb32" providerId="LiveId" clId="{144249B6-A001-4CCC-AF29-43D5EFA9B3B4}" dt="2023-08-02T13:35:46.365" v="0" actId="47"/>
        <pc:sldMkLst>
          <pc:docMk/>
          <pc:sldMk cId="518677396" sldId="1549"/>
        </pc:sldMkLst>
      </pc:sldChg>
      <pc:sldChg chg="del">
        <pc:chgData name="군만두 맛있다" userId="88f4dfb63950bb32" providerId="LiveId" clId="{144249B6-A001-4CCC-AF29-43D5EFA9B3B4}" dt="2023-08-02T13:35:46.365" v="0" actId="47"/>
        <pc:sldMkLst>
          <pc:docMk/>
          <pc:sldMk cId="3287348230" sldId="1550"/>
        </pc:sldMkLst>
      </pc:sldChg>
      <pc:sldChg chg="del">
        <pc:chgData name="군만두 맛있다" userId="88f4dfb63950bb32" providerId="LiveId" clId="{144249B6-A001-4CCC-AF29-43D5EFA9B3B4}" dt="2023-08-02T13:35:46.365" v="0" actId="47"/>
        <pc:sldMkLst>
          <pc:docMk/>
          <pc:sldMk cId="2854664172" sldId="1551"/>
        </pc:sldMkLst>
      </pc:sldChg>
      <pc:sldChg chg="del">
        <pc:chgData name="군만두 맛있다" userId="88f4dfb63950bb32" providerId="LiveId" clId="{144249B6-A001-4CCC-AF29-43D5EFA9B3B4}" dt="2023-08-02T13:35:46.365" v="0" actId="47"/>
        <pc:sldMkLst>
          <pc:docMk/>
          <pc:sldMk cId="310690933" sldId="1552"/>
        </pc:sldMkLst>
      </pc:sldChg>
      <pc:sldChg chg="del">
        <pc:chgData name="군만두 맛있다" userId="88f4dfb63950bb32" providerId="LiveId" clId="{144249B6-A001-4CCC-AF29-43D5EFA9B3B4}" dt="2023-08-02T13:35:46.365" v="0" actId="47"/>
        <pc:sldMkLst>
          <pc:docMk/>
          <pc:sldMk cId="2031886816" sldId="1553"/>
        </pc:sldMkLst>
      </pc:sldChg>
      <pc:sldChg chg="del">
        <pc:chgData name="군만두 맛있다" userId="88f4dfb63950bb32" providerId="LiveId" clId="{144249B6-A001-4CCC-AF29-43D5EFA9B3B4}" dt="2023-08-02T13:35:46.365" v="0" actId="47"/>
        <pc:sldMkLst>
          <pc:docMk/>
          <pc:sldMk cId="2845339515" sldId="1554"/>
        </pc:sldMkLst>
      </pc:sldChg>
      <pc:sldChg chg="del">
        <pc:chgData name="군만두 맛있다" userId="88f4dfb63950bb32" providerId="LiveId" clId="{144249B6-A001-4CCC-AF29-43D5EFA9B3B4}" dt="2023-08-02T13:35:46.365" v="0" actId="47"/>
        <pc:sldMkLst>
          <pc:docMk/>
          <pc:sldMk cId="461679218" sldId="1555"/>
        </pc:sldMkLst>
      </pc:sldChg>
      <pc:sldChg chg="del">
        <pc:chgData name="군만두 맛있다" userId="88f4dfb63950bb32" providerId="LiveId" clId="{144249B6-A001-4CCC-AF29-43D5EFA9B3B4}" dt="2023-08-02T13:35:46.365" v="0" actId="47"/>
        <pc:sldMkLst>
          <pc:docMk/>
          <pc:sldMk cId="2178970482" sldId="1556"/>
        </pc:sldMkLst>
      </pc:sldChg>
      <pc:sldChg chg="del">
        <pc:chgData name="군만두 맛있다" userId="88f4dfb63950bb32" providerId="LiveId" clId="{144249B6-A001-4CCC-AF29-43D5EFA9B3B4}" dt="2023-08-02T13:35:46.365" v="0" actId="47"/>
        <pc:sldMkLst>
          <pc:docMk/>
          <pc:sldMk cId="598495436" sldId="1557"/>
        </pc:sldMkLst>
      </pc:sldChg>
      <pc:sldChg chg="del">
        <pc:chgData name="군만두 맛있다" userId="88f4dfb63950bb32" providerId="LiveId" clId="{144249B6-A001-4CCC-AF29-43D5EFA9B3B4}" dt="2023-08-02T13:35:46.365" v="0" actId="47"/>
        <pc:sldMkLst>
          <pc:docMk/>
          <pc:sldMk cId="3337170553" sldId="1558"/>
        </pc:sldMkLst>
      </pc:sldChg>
      <pc:sldChg chg="del">
        <pc:chgData name="군만두 맛있다" userId="88f4dfb63950bb32" providerId="LiveId" clId="{144249B6-A001-4CCC-AF29-43D5EFA9B3B4}" dt="2023-08-02T13:35:46.365" v="0" actId="47"/>
        <pc:sldMkLst>
          <pc:docMk/>
          <pc:sldMk cId="1086713173" sldId="1559"/>
        </pc:sldMkLst>
      </pc:sldChg>
      <pc:sldChg chg="del">
        <pc:chgData name="군만두 맛있다" userId="88f4dfb63950bb32" providerId="LiveId" clId="{144249B6-A001-4CCC-AF29-43D5EFA9B3B4}" dt="2023-08-02T13:35:46.365" v="0" actId="47"/>
        <pc:sldMkLst>
          <pc:docMk/>
          <pc:sldMk cId="1564767044" sldId="1560"/>
        </pc:sldMkLst>
      </pc:sldChg>
      <pc:sldChg chg="del">
        <pc:chgData name="군만두 맛있다" userId="88f4dfb63950bb32" providerId="LiveId" clId="{144249B6-A001-4CCC-AF29-43D5EFA9B3B4}" dt="2023-08-02T13:35:46.365" v="0" actId="47"/>
        <pc:sldMkLst>
          <pc:docMk/>
          <pc:sldMk cId="1877134156" sldId="1561"/>
        </pc:sldMkLst>
      </pc:sldChg>
      <pc:sldChg chg="del">
        <pc:chgData name="군만두 맛있다" userId="88f4dfb63950bb32" providerId="LiveId" clId="{144249B6-A001-4CCC-AF29-43D5EFA9B3B4}" dt="2023-08-02T13:35:46.365" v="0" actId="47"/>
        <pc:sldMkLst>
          <pc:docMk/>
          <pc:sldMk cId="3473486836" sldId="1562"/>
        </pc:sldMkLst>
      </pc:sldChg>
      <pc:sldChg chg="del">
        <pc:chgData name="군만두 맛있다" userId="88f4dfb63950bb32" providerId="LiveId" clId="{144249B6-A001-4CCC-AF29-43D5EFA9B3B4}" dt="2023-08-02T13:35:46.365" v="0" actId="47"/>
        <pc:sldMkLst>
          <pc:docMk/>
          <pc:sldMk cId="1994738436" sldId="1563"/>
        </pc:sldMkLst>
      </pc:sldChg>
      <pc:sldChg chg="del">
        <pc:chgData name="군만두 맛있다" userId="88f4dfb63950bb32" providerId="LiveId" clId="{144249B6-A001-4CCC-AF29-43D5EFA9B3B4}" dt="2023-08-02T13:35:46.365" v="0" actId="47"/>
        <pc:sldMkLst>
          <pc:docMk/>
          <pc:sldMk cId="1227635680" sldId="1564"/>
        </pc:sldMkLst>
      </pc:sldChg>
      <pc:sldChg chg="del">
        <pc:chgData name="군만두 맛있다" userId="88f4dfb63950bb32" providerId="LiveId" clId="{144249B6-A001-4CCC-AF29-43D5EFA9B3B4}" dt="2023-08-02T13:35:46.365" v="0" actId="47"/>
        <pc:sldMkLst>
          <pc:docMk/>
          <pc:sldMk cId="3418231900" sldId="1565"/>
        </pc:sldMkLst>
      </pc:sldChg>
      <pc:sldChg chg="del">
        <pc:chgData name="군만두 맛있다" userId="88f4dfb63950bb32" providerId="LiveId" clId="{144249B6-A001-4CCC-AF29-43D5EFA9B3B4}" dt="2023-08-02T13:35:46.365" v="0" actId="47"/>
        <pc:sldMkLst>
          <pc:docMk/>
          <pc:sldMk cId="2719203224" sldId="1566"/>
        </pc:sldMkLst>
      </pc:sldChg>
      <pc:sldChg chg="del">
        <pc:chgData name="군만두 맛있다" userId="88f4dfb63950bb32" providerId="LiveId" clId="{144249B6-A001-4CCC-AF29-43D5EFA9B3B4}" dt="2023-08-02T13:35:46.365" v="0" actId="47"/>
        <pc:sldMkLst>
          <pc:docMk/>
          <pc:sldMk cId="3238961854" sldId="1567"/>
        </pc:sldMkLst>
      </pc:sldChg>
      <pc:sldChg chg="del">
        <pc:chgData name="군만두 맛있다" userId="88f4dfb63950bb32" providerId="LiveId" clId="{144249B6-A001-4CCC-AF29-43D5EFA9B3B4}" dt="2023-08-02T13:35:46.365" v="0" actId="47"/>
        <pc:sldMkLst>
          <pc:docMk/>
          <pc:sldMk cId="2473516022" sldId="1568"/>
        </pc:sldMkLst>
      </pc:sldChg>
      <pc:sldChg chg="del">
        <pc:chgData name="군만두 맛있다" userId="88f4dfb63950bb32" providerId="LiveId" clId="{144249B6-A001-4CCC-AF29-43D5EFA9B3B4}" dt="2023-08-02T13:35:46.365" v="0" actId="47"/>
        <pc:sldMkLst>
          <pc:docMk/>
          <pc:sldMk cId="3628033309" sldId="1569"/>
        </pc:sldMkLst>
      </pc:sldChg>
      <pc:sldChg chg="del">
        <pc:chgData name="군만두 맛있다" userId="88f4dfb63950bb32" providerId="LiveId" clId="{144249B6-A001-4CCC-AF29-43D5EFA9B3B4}" dt="2023-08-02T13:35:46.365" v="0" actId="47"/>
        <pc:sldMkLst>
          <pc:docMk/>
          <pc:sldMk cId="3722356812" sldId="1570"/>
        </pc:sldMkLst>
      </pc:sldChg>
      <pc:sldChg chg="del">
        <pc:chgData name="군만두 맛있다" userId="88f4dfb63950bb32" providerId="LiveId" clId="{144249B6-A001-4CCC-AF29-43D5EFA9B3B4}" dt="2023-08-02T13:35:46.365" v="0" actId="47"/>
        <pc:sldMkLst>
          <pc:docMk/>
          <pc:sldMk cId="1746989964" sldId="1571"/>
        </pc:sldMkLst>
      </pc:sldChg>
      <pc:sldChg chg="del">
        <pc:chgData name="군만두 맛있다" userId="88f4dfb63950bb32" providerId="LiveId" clId="{144249B6-A001-4CCC-AF29-43D5EFA9B3B4}" dt="2023-08-02T13:35:46.365" v="0" actId="47"/>
        <pc:sldMkLst>
          <pc:docMk/>
          <pc:sldMk cId="1502190950" sldId="1572"/>
        </pc:sldMkLst>
      </pc:sldChg>
      <pc:sldChg chg="del">
        <pc:chgData name="군만두 맛있다" userId="88f4dfb63950bb32" providerId="LiveId" clId="{144249B6-A001-4CCC-AF29-43D5EFA9B3B4}" dt="2023-08-02T13:35:46.365" v="0" actId="47"/>
        <pc:sldMkLst>
          <pc:docMk/>
          <pc:sldMk cId="3163841904" sldId="1573"/>
        </pc:sldMkLst>
      </pc:sldChg>
      <pc:sldChg chg="del">
        <pc:chgData name="군만두 맛있다" userId="88f4dfb63950bb32" providerId="LiveId" clId="{144249B6-A001-4CCC-AF29-43D5EFA9B3B4}" dt="2023-08-02T13:35:46.365" v="0" actId="47"/>
        <pc:sldMkLst>
          <pc:docMk/>
          <pc:sldMk cId="962787419" sldId="1574"/>
        </pc:sldMkLst>
      </pc:sldChg>
      <pc:sldChg chg="del">
        <pc:chgData name="군만두 맛있다" userId="88f4dfb63950bb32" providerId="LiveId" clId="{144249B6-A001-4CCC-AF29-43D5EFA9B3B4}" dt="2023-08-02T13:35:46.365" v="0" actId="47"/>
        <pc:sldMkLst>
          <pc:docMk/>
          <pc:sldMk cId="182677891" sldId="1575"/>
        </pc:sldMkLst>
      </pc:sldChg>
      <pc:sldChg chg="del">
        <pc:chgData name="군만두 맛있다" userId="88f4dfb63950bb32" providerId="LiveId" clId="{144249B6-A001-4CCC-AF29-43D5EFA9B3B4}" dt="2023-08-02T13:35:46.365" v="0" actId="47"/>
        <pc:sldMkLst>
          <pc:docMk/>
          <pc:sldMk cId="2848455388" sldId="1576"/>
        </pc:sldMkLst>
      </pc:sldChg>
      <pc:sldChg chg="del">
        <pc:chgData name="군만두 맛있다" userId="88f4dfb63950bb32" providerId="LiveId" clId="{144249B6-A001-4CCC-AF29-43D5EFA9B3B4}" dt="2023-08-02T13:35:46.365" v="0" actId="47"/>
        <pc:sldMkLst>
          <pc:docMk/>
          <pc:sldMk cId="505610268" sldId="1577"/>
        </pc:sldMkLst>
      </pc:sldChg>
      <pc:sldChg chg="del">
        <pc:chgData name="군만두 맛있다" userId="88f4dfb63950bb32" providerId="LiveId" clId="{144249B6-A001-4CCC-AF29-43D5EFA9B3B4}" dt="2023-08-02T13:35:46.365" v="0" actId="47"/>
        <pc:sldMkLst>
          <pc:docMk/>
          <pc:sldMk cId="1548488802" sldId="1578"/>
        </pc:sldMkLst>
      </pc:sldChg>
      <pc:sldChg chg="del">
        <pc:chgData name="군만두 맛있다" userId="88f4dfb63950bb32" providerId="LiveId" clId="{144249B6-A001-4CCC-AF29-43D5EFA9B3B4}" dt="2023-08-02T13:35:46.365" v="0" actId="47"/>
        <pc:sldMkLst>
          <pc:docMk/>
          <pc:sldMk cId="709991706" sldId="1579"/>
        </pc:sldMkLst>
      </pc:sldChg>
      <pc:sldChg chg="del">
        <pc:chgData name="군만두 맛있다" userId="88f4dfb63950bb32" providerId="LiveId" clId="{144249B6-A001-4CCC-AF29-43D5EFA9B3B4}" dt="2023-08-02T13:35:46.365" v="0" actId="47"/>
        <pc:sldMkLst>
          <pc:docMk/>
          <pc:sldMk cId="1726683632" sldId="1580"/>
        </pc:sldMkLst>
      </pc:sldChg>
      <pc:sldChg chg="del">
        <pc:chgData name="군만두 맛있다" userId="88f4dfb63950bb32" providerId="LiveId" clId="{144249B6-A001-4CCC-AF29-43D5EFA9B3B4}" dt="2023-08-02T13:35:46.365" v="0" actId="47"/>
        <pc:sldMkLst>
          <pc:docMk/>
          <pc:sldMk cId="2372672834" sldId="1581"/>
        </pc:sldMkLst>
      </pc:sldChg>
      <pc:sldChg chg="del">
        <pc:chgData name="군만두 맛있다" userId="88f4dfb63950bb32" providerId="LiveId" clId="{144249B6-A001-4CCC-AF29-43D5EFA9B3B4}" dt="2023-08-02T13:35:46.365" v="0" actId="47"/>
        <pc:sldMkLst>
          <pc:docMk/>
          <pc:sldMk cId="4159705491" sldId="1582"/>
        </pc:sldMkLst>
      </pc:sldChg>
      <pc:sldChg chg="del">
        <pc:chgData name="군만두 맛있다" userId="88f4dfb63950bb32" providerId="LiveId" clId="{144249B6-A001-4CCC-AF29-43D5EFA9B3B4}" dt="2023-08-02T13:35:46.365" v="0" actId="47"/>
        <pc:sldMkLst>
          <pc:docMk/>
          <pc:sldMk cId="1753862508" sldId="1583"/>
        </pc:sldMkLst>
      </pc:sldChg>
      <pc:sldChg chg="del">
        <pc:chgData name="군만두 맛있다" userId="88f4dfb63950bb32" providerId="LiveId" clId="{144249B6-A001-4CCC-AF29-43D5EFA9B3B4}" dt="2023-08-02T13:35:46.365" v="0" actId="47"/>
        <pc:sldMkLst>
          <pc:docMk/>
          <pc:sldMk cId="135612788" sldId="1584"/>
        </pc:sldMkLst>
      </pc:sldChg>
      <pc:sldChg chg="del">
        <pc:chgData name="군만두 맛있다" userId="88f4dfb63950bb32" providerId="LiveId" clId="{144249B6-A001-4CCC-AF29-43D5EFA9B3B4}" dt="2023-08-02T13:35:46.365" v="0" actId="47"/>
        <pc:sldMkLst>
          <pc:docMk/>
          <pc:sldMk cId="3671455435" sldId="1585"/>
        </pc:sldMkLst>
      </pc:sldChg>
      <pc:sldChg chg="del">
        <pc:chgData name="군만두 맛있다" userId="88f4dfb63950bb32" providerId="LiveId" clId="{144249B6-A001-4CCC-AF29-43D5EFA9B3B4}" dt="2023-08-02T13:35:46.365" v="0" actId="47"/>
        <pc:sldMkLst>
          <pc:docMk/>
          <pc:sldMk cId="511007828" sldId="1586"/>
        </pc:sldMkLst>
      </pc:sldChg>
      <pc:sldChg chg="del">
        <pc:chgData name="군만두 맛있다" userId="88f4dfb63950bb32" providerId="LiveId" clId="{144249B6-A001-4CCC-AF29-43D5EFA9B3B4}" dt="2023-08-02T13:35:46.365" v="0" actId="47"/>
        <pc:sldMkLst>
          <pc:docMk/>
          <pc:sldMk cId="2984978250" sldId="1587"/>
        </pc:sldMkLst>
      </pc:sldChg>
      <pc:sldChg chg="del">
        <pc:chgData name="군만두 맛있다" userId="88f4dfb63950bb32" providerId="LiveId" clId="{144249B6-A001-4CCC-AF29-43D5EFA9B3B4}" dt="2023-08-02T13:35:46.365" v="0" actId="47"/>
        <pc:sldMkLst>
          <pc:docMk/>
          <pc:sldMk cId="2064973395" sldId="1588"/>
        </pc:sldMkLst>
      </pc:sldChg>
      <pc:sldChg chg="del">
        <pc:chgData name="군만두 맛있다" userId="88f4dfb63950bb32" providerId="LiveId" clId="{144249B6-A001-4CCC-AF29-43D5EFA9B3B4}" dt="2023-08-02T13:35:46.365" v="0" actId="47"/>
        <pc:sldMkLst>
          <pc:docMk/>
          <pc:sldMk cId="788188599" sldId="1589"/>
        </pc:sldMkLst>
      </pc:sldChg>
      <pc:sldChg chg="del">
        <pc:chgData name="군만두 맛있다" userId="88f4dfb63950bb32" providerId="LiveId" clId="{144249B6-A001-4CCC-AF29-43D5EFA9B3B4}" dt="2023-08-02T13:35:46.365" v="0" actId="47"/>
        <pc:sldMkLst>
          <pc:docMk/>
          <pc:sldMk cId="1956057341" sldId="1590"/>
        </pc:sldMkLst>
      </pc:sldChg>
      <pc:sldChg chg="del">
        <pc:chgData name="군만두 맛있다" userId="88f4dfb63950bb32" providerId="LiveId" clId="{144249B6-A001-4CCC-AF29-43D5EFA9B3B4}" dt="2023-08-02T13:35:46.365" v="0" actId="47"/>
        <pc:sldMkLst>
          <pc:docMk/>
          <pc:sldMk cId="1675822834" sldId="1591"/>
        </pc:sldMkLst>
      </pc:sldChg>
      <pc:sldChg chg="del">
        <pc:chgData name="군만두 맛있다" userId="88f4dfb63950bb32" providerId="LiveId" clId="{144249B6-A001-4CCC-AF29-43D5EFA9B3B4}" dt="2023-08-02T13:35:46.365" v="0" actId="47"/>
        <pc:sldMkLst>
          <pc:docMk/>
          <pc:sldMk cId="4202360636" sldId="1592"/>
        </pc:sldMkLst>
      </pc:sldChg>
      <pc:sldChg chg="del">
        <pc:chgData name="군만두 맛있다" userId="88f4dfb63950bb32" providerId="LiveId" clId="{144249B6-A001-4CCC-AF29-43D5EFA9B3B4}" dt="2023-08-02T13:35:46.365" v="0" actId="47"/>
        <pc:sldMkLst>
          <pc:docMk/>
          <pc:sldMk cId="2098082024" sldId="1593"/>
        </pc:sldMkLst>
      </pc:sldChg>
      <pc:sldChg chg="del">
        <pc:chgData name="군만두 맛있다" userId="88f4dfb63950bb32" providerId="LiveId" clId="{144249B6-A001-4CCC-AF29-43D5EFA9B3B4}" dt="2023-08-02T13:35:46.365" v="0" actId="47"/>
        <pc:sldMkLst>
          <pc:docMk/>
          <pc:sldMk cId="2480978594" sldId="1594"/>
        </pc:sldMkLst>
      </pc:sldChg>
      <pc:sldChg chg="del">
        <pc:chgData name="군만두 맛있다" userId="88f4dfb63950bb32" providerId="LiveId" clId="{144249B6-A001-4CCC-AF29-43D5EFA9B3B4}" dt="2023-08-02T13:35:46.365" v="0" actId="47"/>
        <pc:sldMkLst>
          <pc:docMk/>
          <pc:sldMk cId="950154887" sldId="1595"/>
        </pc:sldMkLst>
      </pc:sldChg>
      <pc:sldChg chg="del">
        <pc:chgData name="군만두 맛있다" userId="88f4dfb63950bb32" providerId="LiveId" clId="{144249B6-A001-4CCC-AF29-43D5EFA9B3B4}" dt="2023-08-02T13:35:46.365" v="0" actId="47"/>
        <pc:sldMkLst>
          <pc:docMk/>
          <pc:sldMk cId="3562744298" sldId="1596"/>
        </pc:sldMkLst>
      </pc:sldChg>
      <pc:sldChg chg="del">
        <pc:chgData name="군만두 맛있다" userId="88f4dfb63950bb32" providerId="LiveId" clId="{144249B6-A001-4CCC-AF29-43D5EFA9B3B4}" dt="2023-08-02T13:35:46.365" v="0" actId="47"/>
        <pc:sldMkLst>
          <pc:docMk/>
          <pc:sldMk cId="770321765" sldId="1597"/>
        </pc:sldMkLst>
      </pc:sldChg>
      <pc:sldChg chg="del">
        <pc:chgData name="군만두 맛있다" userId="88f4dfb63950bb32" providerId="LiveId" clId="{144249B6-A001-4CCC-AF29-43D5EFA9B3B4}" dt="2023-08-02T13:35:46.365" v="0" actId="47"/>
        <pc:sldMkLst>
          <pc:docMk/>
          <pc:sldMk cId="3147995257" sldId="1598"/>
        </pc:sldMkLst>
      </pc:sldChg>
      <pc:sldChg chg="del">
        <pc:chgData name="군만두 맛있다" userId="88f4dfb63950bb32" providerId="LiveId" clId="{144249B6-A001-4CCC-AF29-43D5EFA9B3B4}" dt="2023-08-02T13:35:46.365" v="0" actId="47"/>
        <pc:sldMkLst>
          <pc:docMk/>
          <pc:sldMk cId="464978468" sldId="1599"/>
        </pc:sldMkLst>
      </pc:sldChg>
      <pc:sldChg chg="del">
        <pc:chgData name="군만두 맛있다" userId="88f4dfb63950bb32" providerId="LiveId" clId="{144249B6-A001-4CCC-AF29-43D5EFA9B3B4}" dt="2023-08-02T13:35:46.365" v="0" actId="47"/>
        <pc:sldMkLst>
          <pc:docMk/>
          <pc:sldMk cId="3559279410" sldId="1600"/>
        </pc:sldMkLst>
      </pc:sldChg>
      <pc:sldChg chg="del">
        <pc:chgData name="군만두 맛있다" userId="88f4dfb63950bb32" providerId="LiveId" clId="{144249B6-A001-4CCC-AF29-43D5EFA9B3B4}" dt="2023-08-02T13:35:46.365" v="0" actId="47"/>
        <pc:sldMkLst>
          <pc:docMk/>
          <pc:sldMk cId="3811650403" sldId="1601"/>
        </pc:sldMkLst>
      </pc:sldChg>
      <pc:sldChg chg="del">
        <pc:chgData name="군만두 맛있다" userId="88f4dfb63950bb32" providerId="LiveId" clId="{144249B6-A001-4CCC-AF29-43D5EFA9B3B4}" dt="2023-08-02T13:35:46.365" v="0" actId="47"/>
        <pc:sldMkLst>
          <pc:docMk/>
          <pc:sldMk cId="3951940794" sldId="1602"/>
        </pc:sldMkLst>
      </pc:sldChg>
      <pc:sldChg chg="del">
        <pc:chgData name="군만두 맛있다" userId="88f4dfb63950bb32" providerId="LiveId" clId="{144249B6-A001-4CCC-AF29-43D5EFA9B3B4}" dt="2023-08-02T13:35:46.365" v="0" actId="47"/>
        <pc:sldMkLst>
          <pc:docMk/>
          <pc:sldMk cId="3034521193" sldId="1603"/>
        </pc:sldMkLst>
      </pc:sldChg>
      <pc:sldChg chg="del">
        <pc:chgData name="군만두 맛있다" userId="88f4dfb63950bb32" providerId="LiveId" clId="{144249B6-A001-4CCC-AF29-43D5EFA9B3B4}" dt="2023-08-02T13:35:46.365" v="0" actId="47"/>
        <pc:sldMkLst>
          <pc:docMk/>
          <pc:sldMk cId="788753193" sldId="1604"/>
        </pc:sldMkLst>
      </pc:sldChg>
      <pc:sldChg chg="del">
        <pc:chgData name="군만두 맛있다" userId="88f4dfb63950bb32" providerId="LiveId" clId="{144249B6-A001-4CCC-AF29-43D5EFA9B3B4}" dt="2023-08-02T13:35:46.365" v="0" actId="47"/>
        <pc:sldMkLst>
          <pc:docMk/>
          <pc:sldMk cId="712645350" sldId="1605"/>
        </pc:sldMkLst>
      </pc:sldChg>
      <pc:sldChg chg="del">
        <pc:chgData name="군만두 맛있다" userId="88f4dfb63950bb32" providerId="LiveId" clId="{144249B6-A001-4CCC-AF29-43D5EFA9B3B4}" dt="2023-08-02T13:35:46.365" v="0" actId="47"/>
        <pc:sldMkLst>
          <pc:docMk/>
          <pc:sldMk cId="4212655718" sldId="1606"/>
        </pc:sldMkLst>
      </pc:sldChg>
      <pc:sldChg chg="del">
        <pc:chgData name="군만두 맛있다" userId="88f4dfb63950bb32" providerId="LiveId" clId="{144249B6-A001-4CCC-AF29-43D5EFA9B3B4}" dt="2023-08-02T13:35:46.365" v="0" actId="47"/>
        <pc:sldMkLst>
          <pc:docMk/>
          <pc:sldMk cId="3376046861" sldId="1607"/>
        </pc:sldMkLst>
      </pc:sldChg>
      <pc:sldChg chg="del">
        <pc:chgData name="군만두 맛있다" userId="88f4dfb63950bb32" providerId="LiveId" clId="{144249B6-A001-4CCC-AF29-43D5EFA9B3B4}" dt="2023-08-02T13:35:46.365" v="0" actId="47"/>
        <pc:sldMkLst>
          <pc:docMk/>
          <pc:sldMk cId="1740757837" sldId="1608"/>
        </pc:sldMkLst>
      </pc:sldChg>
      <pc:sldChg chg="del">
        <pc:chgData name="군만두 맛있다" userId="88f4dfb63950bb32" providerId="LiveId" clId="{144249B6-A001-4CCC-AF29-43D5EFA9B3B4}" dt="2023-08-02T13:35:46.365" v="0" actId="47"/>
        <pc:sldMkLst>
          <pc:docMk/>
          <pc:sldMk cId="65666644" sldId="1609"/>
        </pc:sldMkLst>
      </pc:sldChg>
      <pc:sldChg chg="del">
        <pc:chgData name="군만두 맛있다" userId="88f4dfb63950bb32" providerId="LiveId" clId="{144249B6-A001-4CCC-AF29-43D5EFA9B3B4}" dt="2023-08-02T13:35:46.365" v="0" actId="47"/>
        <pc:sldMkLst>
          <pc:docMk/>
          <pc:sldMk cId="2573591832" sldId="1610"/>
        </pc:sldMkLst>
      </pc:sldChg>
      <pc:sldChg chg="del">
        <pc:chgData name="군만두 맛있다" userId="88f4dfb63950bb32" providerId="LiveId" clId="{144249B6-A001-4CCC-AF29-43D5EFA9B3B4}" dt="2023-08-02T13:35:46.365" v="0" actId="47"/>
        <pc:sldMkLst>
          <pc:docMk/>
          <pc:sldMk cId="4172455415" sldId="1611"/>
        </pc:sldMkLst>
      </pc:sldChg>
      <pc:sldChg chg="del">
        <pc:chgData name="군만두 맛있다" userId="88f4dfb63950bb32" providerId="LiveId" clId="{144249B6-A001-4CCC-AF29-43D5EFA9B3B4}" dt="2023-08-02T13:35:46.365" v="0" actId="47"/>
        <pc:sldMkLst>
          <pc:docMk/>
          <pc:sldMk cId="2348811730" sldId="1612"/>
        </pc:sldMkLst>
      </pc:sldChg>
      <pc:sldChg chg="del">
        <pc:chgData name="군만두 맛있다" userId="88f4dfb63950bb32" providerId="LiveId" clId="{144249B6-A001-4CCC-AF29-43D5EFA9B3B4}" dt="2023-08-02T13:35:46.365" v="0" actId="47"/>
        <pc:sldMkLst>
          <pc:docMk/>
          <pc:sldMk cId="2388795187" sldId="1613"/>
        </pc:sldMkLst>
      </pc:sldChg>
      <pc:sldChg chg="del">
        <pc:chgData name="군만두 맛있다" userId="88f4dfb63950bb32" providerId="LiveId" clId="{144249B6-A001-4CCC-AF29-43D5EFA9B3B4}" dt="2023-08-02T13:35:46.365" v="0" actId="47"/>
        <pc:sldMkLst>
          <pc:docMk/>
          <pc:sldMk cId="1063920941" sldId="1614"/>
        </pc:sldMkLst>
      </pc:sldChg>
      <pc:sldChg chg="del">
        <pc:chgData name="군만두 맛있다" userId="88f4dfb63950bb32" providerId="LiveId" clId="{144249B6-A001-4CCC-AF29-43D5EFA9B3B4}" dt="2023-08-02T13:35:46.365" v="0" actId="47"/>
        <pc:sldMkLst>
          <pc:docMk/>
          <pc:sldMk cId="2349572386" sldId="1615"/>
        </pc:sldMkLst>
      </pc:sldChg>
      <pc:sldChg chg="del">
        <pc:chgData name="군만두 맛있다" userId="88f4dfb63950bb32" providerId="LiveId" clId="{144249B6-A001-4CCC-AF29-43D5EFA9B3B4}" dt="2023-08-02T13:35:46.365" v="0" actId="47"/>
        <pc:sldMkLst>
          <pc:docMk/>
          <pc:sldMk cId="1911388667" sldId="1616"/>
        </pc:sldMkLst>
      </pc:sldChg>
      <pc:sldChg chg="del">
        <pc:chgData name="군만두 맛있다" userId="88f4dfb63950bb32" providerId="LiveId" clId="{144249B6-A001-4CCC-AF29-43D5EFA9B3B4}" dt="2023-08-02T13:35:46.365" v="0" actId="47"/>
        <pc:sldMkLst>
          <pc:docMk/>
          <pc:sldMk cId="2492031422" sldId="1617"/>
        </pc:sldMkLst>
      </pc:sldChg>
      <pc:sldChg chg="del">
        <pc:chgData name="군만두 맛있다" userId="88f4dfb63950bb32" providerId="LiveId" clId="{144249B6-A001-4CCC-AF29-43D5EFA9B3B4}" dt="2023-08-02T13:35:46.365" v="0" actId="47"/>
        <pc:sldMkLst>
          <pc:docMk/>
          <pc:sldMk cId="3918273596" sldId="1618"/>
        </pc:sldMkLst>
      </pc:sldChg>
      <pc:sldChg chg="del">
        <pc:chgData name="군만두 맛있다" userId="88f4dfb63950bb32" providerId="LiveId" clId="{144249B6-A001-4CCC-AF29-43D5EFA9B3B4}" dt="2023-08-02T13:35:46.365" v="0" actId="47"/>
        <pc:sldMkLst>
          <pc:docMk/>
          <pc:sldMk cId="3913163267" sldId="1619"/>
        </pc:sldMkLst>
      </pc:sldChg>
      <pc:sldChg chg="del">
        <pc:chgData name="군만두 맛있다" userId="88f4dfb63950bb32" providerId="LiveId" clId="{144249B6-A001-4CCC-AF29-43D5EFA9B3B4}" dt="2023-08-02T13:35:46.365" v="0" actId="47"/>
        <pc:sldMkLst>
          <pc:docMk/>
          <pc:sldMk cId="1865400954" sldId="1620"/>
        </pc:sldMkLst>
      </pc:sldChg>
      <pc:sldChg chg="del">
        <pc:chgData name="군만두 맛있다" userId="88f4dfb63950bb32" providerId="LiveId" clId="{144249B6-A001-4CCC-AF29-43D5EFA9B3B4}" dt="2023-08-02T13:35:46.365" v="0" actId="47"/>
        <pc:sldMkLst>
          <pc:docMk/>
          <pc:sldMk cId="1422066248" sldId="1621"/>
        </pc:sldMkLst>
      </pc:sldChg>
      <pc:sldChg chg="del">
        <pc:chgData name="군만두 맛있다" userId="88f4dfb63950bb32" providerId="LiveId" clId="{144249B6-A001-4CCC-AF29-43D5EFA9B3B4}" dt="2023-08-02T13:35:46.365" v="0" actId="47"/>
        <pc:sldMkLst>
          <pc:docMk/>
          <pc:sldMk cId="4029079025" sldId="1622"/>
        </pc:sldMkLst>
      </pc:sldChg>
      <pc:sldChg chg="del">
        <pc:chgData name="군만두 맛있다" userId="88f4dfb63950bb32" providerId="LiveId" clId="{144249B6-A001-4CCC-AF29-43D5EFA9B3B4}" dt="2023-08-02T13:35:46.365" v="0" actId="47"/>
        <pc:sldMkLst>
          <pc:docMk/>
          <pc:sldMk cId="1461051602" sldId="1623"/>
        </pc:sldMkLst>
      </pc:sldChg>
      <pc:sldChg chg="del">
        <pc:chgData name="군만두 맛있다" userId="88f4dfb63950bb32" providerId="LiveId" clId="{144249B6-A001-4CCC-AF29-43D5EFA9B3B4}" dt="2023-08-02T13:35:46.365" v="0" actId="47"/>
        <pc:sldMkLst>
          <pc:docMk/>
          <pc:sldMk cId="4114621980" sldId="1624"/>
        </pc:sldMkLst>
      </pc:sldChg>
      <pc:sldChg chg="del">
        <pc:chgData name="군만두 맛있다" userId="88f4dfb63950bb32" providerId="LiveId" clId="{144249B6-A001-4CCC-AF29-43D5EFA9B3B4}" dt="2023-08-02T13:35:46.365" v="0" actId="47"/>
        <pc:sldMkLst>
          <pc:docMk/>
          <pc:sldMk cId="2245823268" sldId="1625"/>
        </pc:sldMkLst>
      </pc:sldChg>
      <pc:sldChg chg="del">
        <pc:chgData name="군만두 맛있다" userId="88f4dfb63950bb32" providerId="LiveId" clId="{144249B6-A001-4CCC-AF29-43D5EFA9B3B4}" dt="2023-08-02T13:35:46.365" v="0" actId="47"/>
        <pc:sldMkLst>
          <pc:docMk/>
          <pc:sldMk cId="3268295829" sldId="1626"/>
        </pc:sldMkLst>
      </pc:sldChg>
      <pc:sldChg chg="del">
        <pc:chgData name="군만두 맛있다" userId="88f4dfb63950bb32" providerId="LiveId" clId="{144249B6-A001-4CCC-AF29-43D5EFA9B3B4}" dt="2023-08-02T13:35:46.365" v="0" actId="47"/>
        <pc:sldMkLst>
          <pc:docMk/>
          <pc:sldMk cId="1995340168" sldId="1627"/>
        </pc:sldMkLst>
      </pc:sldChg>
      <pc:sldChg chg="del">
        <pc:chgData name="군만두 맛있다" userId="88f4dfb63950bb32" providerId="LiveId" clId="{144249B6-A001-4CCC-AF29-43D5EFA9B3B4}" dt="2023-08-02T13:35:46.365" v="0" actId="47"/>
        <pc:sldMkLst>
          <pc:docMk/>
          <pc:sldMk cId="366450284" sldId="1628"/>
        </pc:sldMkLst>
      </pc:sldChg>
      <pc:sldChg chg="del">
        <pc:chgData name="군만두 맛있다" userId="88f4dfb63950bb32" providerId="LiveId" clId="{144249B6-A001-4CCC-AF29-43D5EFA9B3B4}" dt="2023-08-02T13:35:46.365" v="0" actId="47"/>
        <pc:sldMkLst>
          <pc:docMk/>
          <pc:sldMk cId="115369155" sldId="1629"/>
        </pc:sldMkLst>
      </pc:sldChg>
      <pc:sldChg chg="del">
        <pc:chgData name="군만두 맛있다" userId="88f4dfb63950bb32" providerId="LiveId" clId="{144249B6-A001-4CCC-AF29-43D5EFA9B3B4}" dt="2023-08-02T13:35:46.365" v="0" actId="47"/>
        <pc:sldMkLst>
          <pc:docMk/>
          <pc:sldMk cId="815687464" sldId="1630"/>
        </pc:sldMkLst>
      </pc:sldChg>
      <pc:sldChg chg="del">
        <pc:chgData name="군만두 맛있다" userId="88f4dfb63950bb32" providerId="LiveId" clId="{144249B6-A001-4CCC-AF29-43D5EFA9B3B4}" dt="2023-08-02T13:35:46.365" v="0" actId="47"/>
        <pc:sldMkLst>
          <pc:docMk/>
          <pc:sldMk cId="2987187664" sldId="1631"/>
        </pc:sldMkLst>
      </pc:sldChg>
      <pc:sldChg chg="del">
        <pc:chgData name="군만두 맛있다" userId="88f4dfb63950bb32" providerId="LiveId" clId="{144249B6-A001-4CCC-AF29-43D5EFA9B3B4}" dt="2023-08-02T13:35:46.365" v="0" actId="47"/>
        <pc:sldMkLst>
          <pc:docMk/>
          <pc:sldMk cId="2459547989" sldId="1632"/>
        </pc:sldMkLst>
      </pc:sldChg>
      <pc:sldChg chg="del">
        <pc:chgData name="군만두 맛있다" userId="88f4dfb63950bb32" providerId="LiveId" clId="{144249B6-A001-4CCC-AF29-43D5EFA9B3B4}" dt="2023-08-02T13:35:46.365" v="0" actId="47"/>
        <pc:sldMkLst>
          <pc:docMk/>
          <pc:sldMk cId="377233410" sldId="1633"/>
        </pc:sldMkLst>
      </pc:sldChg>
      <pc:sldChg chg="del">
        <pc:chgData name="군만두 맛있다" userId="88f4dfb63950bb32" providerId="LiveId" clId="{144249B6-A001-4CCC-AF29-43D5EFA9B3B4}" dt="2023-08-02T13:35:46.365" v="0" actId="47"/>
        <pc:sldMkLst>
          <pc:docMk/>
          <pc:sldMk cId="1625547494" sldId="1634"/>
        </pc:sldMkLst>
      </pc:sldChg>
      <pc:sldChg chg="del">
        <pc:chgData name="군만두 맛있다" userId="88f4dfb63950bb32" providerId="LiveId" clId="{144249B6-A001-4CCC-AF29-43D5EFA9B3B4}" dt="2023-08-02T13:35:46.365" v="0" actId="47"/>
        <pc:sldMkLst>
          <pc:docMk/>
          <pc:sldMk cId="1015351813" sldId="1635"/>
        </pc:sldMkLst>
      </pc:sldChg>
      <pc:sldChg chg="del">
        <pc:chgData name="군만두 맛있다" userId="88f4dfb63950bb32" providerId="LiveId" clId="{144249B6-A001-4CCC-AF29-43D5EFA9B3B4}" dt="2023-08-02T13:35:46.365" v="0" actId="47"/>
        <pc:sldMkLst>
          <pc:docMk/>
          <pc:sldMk cId="4110751113" sldId="1636"/>
        </pc:sldMkLst>
      </pc:sldChg>
      <pc:sldChg chg="del">
        <pc:chgData name="군만두 맛있다" userId="88f4dfb63950bb32" providerId="LiveId" clId="{144249B6-A001-4CCC-AF29-43D5EFA9B3B4}" dt="2023-08-02T13:35:46.365" v="0" actId="47"/>
        <pc:sldMkLst>
          <pc:docMk/>
          <pc:sldMk cId="2339013039" sldId="1637"/>
        </pc:sldMkLst>
      </pc:sldChg>
      <pc:sldChg chg="del">
        <pc:chgData name="군만두 맛있다" userId="88f4dfb63950bb32" providerId="LiveId" clId="{144249B6-A001-4CCC-AF29-43D5EFA9B3B4}" dt="2023-08-02T13:35:46.365" v="0" actId="47"/>
        <pc:sldMkLst>
          <pc:docMk/>
          <pc:sldMk cId="776396743" sldId="1638"/>
        </pc:sldMkLst>
      </pc:sldChg>
      <pc:sldChg chg="del">
        <pc:chgData name="군만두 맛있다" userId="88f4dfb63950bb32" providerId="LiveId" clId="{144249B6-A001-4CCC-AF29-43D5EFA9B3B4}" dt="2023-08-02T13:35:46.365" v="0" actId="47"/>
        <pc:sldMkLst>
          <pc:docMk/>
          <pc:sldMk cId="2611238231" sldId="1639"/>
        </pc:sldMkLst>
      </pc:sldChg>
      <pc:sldChg chg="del">
        <pc:chgData name="군만두 맛있다" userId="88f4dfb63950bb32" providerId="LiveId" clId="{144249B6-A001-4CCC-AF29-43D5EFA9B3B4}" dt="2023-08-02T13:35:46.365" v="0" actId="47"/>
        <pc:sldMkLst>
          <pc:docMk/>
          <pc:sldMk cId="361354646" sldId="1640"/>
        </pc:sldMkLst>
      </pc:sldChg>
      <pc:sldChg chg="del">
        <pc:chgData name="군만두 맛있다" userId="88f4dfb63950bb32" providerId="LiveId" clId="{144249B6-A001-4CCC-AF29-43D5EFA9B3B4}" dt="2023-08-02T13:35:46.365" v="0" actId="47"/>
        <pc:sldMkLst>
          <pc:docMk/>
          <pc:sldMk cId="3399501592" sldId="1641"/>
        </pc:sldMkLst>
      </pc:sldChg>
      <pc:sldChg chg="del">
        <pc:chgData name="군만두 맛있다" userId="88f4dfb63950bb32" providerId="LiveId" clId="{144249B6-A001-4CCC-AF29-43D5EFA9B3B4}" dt="2023-08-02T13:35:46.365" v="0" actId="47"/>
        <pc:sldMkLst>
          <pc:docMk/>
          <pc:sldMk cId="3774081690" sldId="1642"/>
        </pc:sldMkLst>
      </pc:sldChg>
      <pc:sldChg chg="del">
        <pc:chgData name="군만두 맛있다" userId="88f4dfb63950bb32" providerId="LiveId" clId="{144249B6-A001-4CCC-AF29-43D5EFA9B3B4}" dt="2023-08-02T13:35:46.365" v="0" actId="47"/>
        <pc:sldMkLst>
          <pc:docMk/>
          <pc:sldMk cId="1625819191" sldId="1643"/>
        </pc:sldMkLst>
      </pc:sldChg>
      <pc:sldChg chg="del">
        <pc:chgData name="군만두 맛있다" userId="88f4dfb63950bb32" providerId="LiveId" clId="{144249B6-A001-4CCC-AF29-43D5EFA9B3B4}" dt="2023-08-02T13:35:46.365" v="0" actId="47"/>
        <pc:sldMkLst>
          <pc:docMk/>
          <pc:sldMk cId="3956753642" sldId="1644"/>
        </pc:sldMkLst>
      </pc:sldChg>
      <pc:sldChg chg="del">
        <pc:chgData name="군만두 맛있다" userId="88f4dfb63950bb32" providerId="LiveId" clId="{144249B6-A001-4CCC-AF29-43D5EFA9B3B4}" dt="2023-08-02T13:35:46.365" v="0" actId="47"/>
        <pc:sldMkLst>
          <pc:docMk/>
          <pc:sldMk cId="1432932952" sldId="1645"/>
        </pc:sldMkLst>
      </pc:sldChg>
      <pc:sldChg chg="del">
        <pc:chgData name="군만두 맛있다" userId="88f4dfb63950bb32" providerId="LiveId" clId="{144249B6-A001-4CCC-AF29-43D5EFA9B3B4}" dt="2023-08-02T13:35:46.365" v="0" actId="47"/>
        <pc:sldMkLst>
          <pc:docMk/>
          <pc:sldMk cId="951334362" sldId="1646"/>
        </pc:sldMkLst>
      </pc:sldChg>
      <pc:sldChg chg="del">
        <pc:chgData name="군만두 맛있다" userId="88f4dfb63950bb32" providerId="LiveId" clId="{144249B6-A001-4CCC-AF29-43D5EFA9B3B4}" dt="2023-08-02T13:35:46.365" v="0" actId="47"/>
        <pc:sldMkLst>
          <pc:docMk/>
          <pc:sldMk cId="3589083467" sldId="1647"/>
        </pc:sldMkLst>
      </pc:sldChg>
      <pc:sldChg chg="del">
        <pc:chgData name="군만두 맛있다" userId="88f4dfb63950bb32" providerId="LiveId" clId="{144249B6-A001-4CCC-AF29-43D5EFA9B3B4}" dt="2023-08-02T13:35:46.365" v="0" actId="47"/>
        <pc:sldMkLst>
          <pc:docMk/>
          <pc:sldMk cId="3915223193" sldId="1648"/>
        </pc:sldMkLst>
      </pc:sldChg>
      <pc:sldChg chg="del">
        <pc:chgData name="군만두 맛있다" userId="88f4dfb63950bb32" providerId="LiveId" clId="{144249B6-A001-4CCC-AF29-43D5EFA9B3B4}" dt="2023-08-02T13:35:46.365" v="0" actId="47"/>
        <pc:sldMkLst>
          <pc:docMk/>
          <pc:sldMk cId="2335310770" sldId="1649"/>
        </pc:sldMkLst>
      </pc:sldChg>
      <pc:sldChg chg="del">
        <pc:chgData name="군만두 맛있다" userId="88f4dfb63950bb32" providerId="LiveId" clId="{144249B6-A001-4CCC-AF29-43D5EFA9B3B4}" dt="2023-08-02T13:35:46.365" v="0" actId="47"/>
        <pc:sldMkLst>
          <pc:docMk/>
          <pc:sldMk cId="1199990476" sldId="1650"/>
        </pc:sldMkLst>
      </pc:sldChg>
      <pc:sldChg chg="del">
        <pc:chgData name="군만두 맛있다" userId="88f4dfb63950bb32" providerId="LiveId" clId="{144249B6-A001-4CCC-AF29-43D5EFA9B3B4}" dt="2023-08-02T13:35:46.365" v="0" actId="47"/>
        <pc:sldMkLst>
          <pc:docMk/>
          <pc:sldMk cId="2431868575" sldId="1651"/>
        </pc:sldMkLst>
      </pc:sldChg>
      <pc:sldChg chg="del">
        <pc:chgData name="군만두 맛있다" userId="88f4dfb63950bb32" providerId="LiveId" clId="{144249B6-A001-4CCC-AF29-43D5EFA9B3B4}" dt="2023-08-02T13:35:46.365" v="0" actId="47"/>
        <pc:sldMkLst>
          <pc:docMk/>
          <pc:sldMk cId="25303153" sldId="1652"/>
        </pc:sldMkLst>
      </pc:sldChg>
      <pc:sldChg chg="del">
        <pc:chgData name="군만두 맛있다" userId="88f4dfb63950bb32" providerId="LiveId" clId="{144249B6-A001-4CCC-AF29-43D5EFA9B3B4}" dt="2023-08-02T13:35:46.365" v="0" actId="47"/>
        <pc:sldMkLst>
          <pc:docMk/>
          <pc:sldMk cId="1635491189" sldId="1653"/>
        </pc:sldMkLst>
      </pc:sldChg>
      <pc:sldChg chg="del">
        <pc:chgData name="군만두 맛있다" userId="88f4dfb63950bb32" providerId="LiveId" clId="{144249B6-A001-4CCC-AF29-43D5EFA9B3B4}" dt="2023-08-02T13:35:46.365" v="0" actId="47"/>
        <pc:sldMkLst>
          <pc:docMk/>
          <pc:sldMk cId="856232751" sldId="1654"/>
        </pc:sldMkLst>
      </pc:sldChg>
      <pc:sldChg chg="del">
        <pc:chgData name="군만두 맛있다" userId="88f4dfb63950bb32" providerId="LiveId" clId="{144249B6-A001-4CCC-AF29-43D5EFA9B3B4}" dt="2023-08-02T13:35:46.365" v="0" actId="47"/>
        <pc:sldMkLst>
          <pc:docMk/>
          <pc:sldMk cId="1464828165" sldId="1655"/>
        </pc:sldMkLst>
      </pc:sldChg>
      <pc:sldChg chg="del">
        <pc:chgData name="군만두 맛있다" userId="88f4dfb63950bb32" providerId="LiveId" clId="{144249B6-A001-4CCC-AF29-43D5EFA9B3B4}" dt="2023-08-02T13:35:46.365" v="0" actId="47"/>
        <pc:sldMkLst>
          <pc:docMk/>
          <pc:sldMk cId="1671510230" sldId="1656"/>
        </pc:sldMkLst>
      </pc:sldChg>
      <pc:sldChg chg="del">
        <pc:chgData name="군만두 맛있다" userId="88f4dfb63950bb32" providerId="LiveId" clId="{144249B6-A001-4CCC-AF29-43D5EFA9B3B4}" dt="2023-08-02T13:35:46.365" v="0" actId="47"/>
        <pc:sldMkLst>
          <pc:docMk/>
          <pc:sldMk cId="1500375058" sldId="1657"/>
        </pc:sldMkLst>
      </pc:sldChg>
      <pc:sldChg chg="del">
        <pc:chgData name="군만두 맛있다" userId="88f4dfb63950bb32" providerId="LiveId" clId="{144249B6-A001-4CCC-AF29-43D5EFA9B3B4}" dt="2023-08-02T13:35:46.365" v="0" actId="47"/>
        <pc:sldMkLst>
          <pc:docMk/>
          <pc:sldMk cId="1820448748" sldId="1658"/>
        </pc:sldMkLst>
      </pc:sldChg>
      <pc:sldChg chg="del">
        <pc:chgData name="군만두 맛있다" userId="88f4dfb63950bb32" providerId="LiveId" clId="{144249B6-A001-4CCC-AF29-43D5EFA9B3B4}" dt="2023-08-02T13:35:46.365" v="0" actId="47"/>
        <pc:sldMkLst>
          <pc:docMk/>
          <pc:sldMk cId="756115763" sldId="1659"/>
        </pc:sldMkLst>
      </pc:sldChg>
      <pc:sldChg chg="del">
        <pc:chgData name="군만두 맛있다" userId="88f4dfb63950bb32" providerId="LiveId" clId="{144249B6-A001-4CCC-AF29-43D5EFA9B3B4}" dt="2023-08-02T13:35:46.365" v="0" actId="47"/>
        <pc:sldMkLst>
          <pc:docMk/>
          <pc:sldMk cId="1601392979" sldId="1660"/>
        </pc:sldMkLst>
      </pc:sldChg>
      <pc:sldChg chg="del">
        <pc:chgData name="군만두 맛있다" userId="88f4dfb63950bb32" providerId="LiveId" clId="{144249B6-A001-4CCC-AF29-43D5EFA9B3B4}" dt="2023-08-02T13:35:46.365" v="0" actId="47"/>
        <pc:sldMkLst>
          <pc:docMk/>
          <pc:sldMk cId="646404431" sldId="1661"/>
        </pc:sldMkLst>
      </pc:sldChg>
      <pc:sldChg chg="del">
        <pc:chgData name="군만두 맛있다" userId="88f4dfb63950bb32" providerId="LiveId" clId="{144249B6-A001-4CCC-AF29-43D5EFA9B3B4}" dt="2023-08-02T13:35:46.365" v="0" actId="47"/>
        <pc:sldMkLst>
          <pc:docMk/>
          <pc:sldMk cId="3815054171" sldId="1662"/>
        </pc:sldMkLst>
      </pc:sldChg>
      <pc:sldChg chg="del">
        <pc:chgData name="군만두 맛있다" userId="88f4dfb63950bb32" providerId="LiveId" clId="{144249B6-A001-4CCC-AF29-43D5EFA9B3B4}" dt="2023-08-02T13:35:46.365" v="0" actId="47"/>
        <pc:sldMkLst>
          <pc:docMk/>
          <pc:sldMk cId="3233520956" sldId="1663"/>
        </pc:sldMkLst>
      </pc:sldChg>
      <pc:sldChg chg="del">
        <pc:chgData name="군만두 맛있다" userId="88f4dfb63950bb32" providerId="LiveId" clId="{144249B6-A001-4CCC-AF29-43D5EFA9B3B4}" dt="2023-08-02T13:35:46.365" v="0" actId="47"/>
        <pc:sldMkLst>
          <pc:docMk/>
          <pc:sldMk cId="3485855029" sldId="1664"/>
        </pc:sldMkLst>
      </pc:sldChg>
      <pc:sldChg chg="del">
        <pc:chgData name="군만두 맛있다" userId="88f4dfb63950bb32" providerId="LiveId" clId="{144249B6-A001-4CCC-AF29-43D5EFA9B3B4}" dt="2023-08-02T13:35:46.365" v="0" actId="47"/>
        <pc:sldMkLst>
          <pc:docMk/>
          <pc:sldMk cId="992545858" sldId="1665"/>
        </pc:sldMkLst>
      </pc:sldChg>
      <pc:sldChg chg="del">
        <pc:chgData name="군만두 맛있다" userId="88f4dfb63950bb32" providerId="LiveId" clId="{144249B6-A001-4CCC-AF29-43D5EFA9B3B4}" dt="2023-08-02T13:35:46.365" v="0" actId="47"/>
        <pc:sldMkLst>
          <pc:docMk/>
          <pc:sldMk cId="3753056396" sldId="1666"/>
        </pc:sldMkLst>
      </pc:sldChg>
      <pc:sldChg chg="del">
        <pc:chgData name="군만두 맛있다" userId="88f4dfb63950bb32" providerId="LiveId" clId="{144249B6-A001-4CCC-AF29-43D5EFA9B3B4}" dt="2023-08-02T13:35:46.365" v="0" actId="47"/>
        <pc:sldMkLst>
          <pc:docMk/>
          <pc:sldMk cId="2397086753" sldId="1667"/>
        </pc:sldMkLst>
      </pc:sldChg>
      <pc:sldChg chg="del">
        <pc:chgData name="군만두 맛있다" userId="88f4dfb63950bb32" providerId="LiveId" clId="{144249B6-A001-4CCC-AF29-43D5EFA9B3B4}" dt="2023-08-02T13:35:46.365" v="0" actId="47"/>
        <pc:sldMkLst>
          <pc:docMk/>
          <pc:sldMk cId="4075076550" sldId="1668"/>
        </pc:sldMkLst>
      </pc:sldChg>
      <pc:sldChg chg="del">
        <pc:chgData name="군만두 맛있다" userId="88f4dfb63950bb32" providerId="LiveId" clId="{144249B6-A001-4CCC-AF29-43D5EFA9B3B4}" dt="2023-08-02T13:35:46.365" v="0" actId="47"/>
        <pc:sldMkLst>
          <pc:docMk/>
          <pc:sldMk cId="2671859226" sldId="1669"/>
        </pc:sldMkLst>
      </pc:sldChg>
      <pc:sldChg chg="del">
        <pc:chgData name="군만두 맛있다" userId="88f4dfb63950bb32" providerId="LiveId" clId="{144249B6-A001-4CCC-AF29-43D5EFA9B3B4}" dt="2023-08-02T13:35:46.365" v="0" actId="47"/>
        <pc:sldMkLst>
          <pc:docMk/>
          <pc:sldMk cId="1517253680" sldId="1670"/>
        </pc:sldMkLst>
      </pc:sldChg>
      <pc:sldChg chg="del">
        <pc:chgData name="군만두 맛있다" userId="88f4dfb63950bb32" providerId="LiveId" clId="{144249B6-A001-4CCC-AF29-43D5EFA9B3B4}" dt="2023-08-02T13:35:46.365" v="0" actId="47"/>
        <pc:sldMkLst>
          <pc:docMk/>
          <pc:sldMk cId="523422385" sldId="1671"/>
        </pc:sldMkLst>
      </pc:sldChg>
      <pc:sldChg chg="del">
        <pc:chgData name="군만두 맛있다" userId="88f4dfb63950bb32" providerId="LiveId" clId="{144249B6-A001-4CCC-AF29-43D5EFA9B3B4}" dt="2023-08-02T13:35:46.365" v="0" actId="47"/>
        <pc:sldMkLst>
          <pc:docMk/>
          <pc:sldMk cId="905509874" sldId="1672"/>
        </pc:sldMkLst>
      </pc:sldChg>
      <pc:sldChg chg="del">
        <pc:chgData name="군만두 맛있다" userId="88f4dfb63950bb32" providerId="LiveId" clId="{144249B6-A001-4CCC-AF29-43D5EFA9B3B4}" dt="2023-08-02T13:35:46.365" v="0" actId="47"/>
        <pc:sldMkLst>
          <pc:docMk/>
          <pc:sldMk cId="3198652037" sldId="1673"/>
        </pc:sldMkLst>
      </pc:sldChg>
      <pc:sldChg chg="del">
        <pc:chgData name="군만두 맛있다" userId="88f4dfb63950bb32" providerId="LiveId" clId="{144249B6-A001-4CCC-AF29-43D5EFA9B3B4}" dt="2023-08-02T13:35:46.365" v="0" actId="47"/>
        <pc:sldMkLst>
          <pc:docMk/>
          <pc:sldMk cId="222876071" sldId="1674"/>
        </pc:sldMkLst>
      </pc:sldChg>
      <pc:sldChg chg="del">
        <pc:chgData name="군만두 맛있다" userId="88f4dfb63950bb32" providerId="LiveId" clId="{144249B6-A001-4CCC-AF29-43D5EFA9B3B4}" dt="2023-08-02T13:35:46.365" v="0" actId="47"/>
        <pc:sldMkLst>
          <pc:docMk/>
          <pc:sldMk cId="2145563887" sldId="1675"/>
        </pc:sldMkLst>
      </pc:sldChg>
      <pc:sldChg chg="del">
        <pc:chgData name="군만두 맛있다" userId="88f4dfb63950bb32" providerId="LiveId" clId="{144249B6-A001-4CCC-AF29-43D5EFA9B3B4}" dt="2023-08-02T13:35:46.365" v="0" actId="47"/>
        <pc:sldMkLst>
          <pc:docMk/>
          <pc:sldMk cId="1400732003" sldId="1676"/>
        </pc:sldMkLst>
      </pc:sldChg>
      <pc:sldChg chg="del">
        <pc:chgData name="군만두 맛있다" userId="88f4dfb63950bb32" providerId="LiveId" clId="{144249B6-A001-4CCC-AF29-43D5EFA9B3B4}" dt="2023-08-02T13:35:46.365" v="0" actId="47"/>
        <pc:sldMkLst>
          <pc:docMk/>
          <pc:sldMk cId="2156164417" sldId="1677"/>
        </pc:sldMkLst>
      </pc:sldChg>
      <pc:sldChg chg="del">
        <pc:chgData name="군만두 맛있다" userId="88f4dfb63950bb32" providerId="LiveId" clId="{144249B6-A001-4CCC-AF29-43D5EFA9B3B4}" dt="2023-08-02T13:35:46.365" v="0" actId="47"/>
        <pc:sldMkLst>
          <pc:docMk/>
          <pc:sldMk cId="637901568" sldId="1678"/>
        </pc:sldMkLst>
      </pc:sldChg>
      <pc:sldChg chg="del">
        <pc:chgData name="군만두 맛있다" userId="88f4dfb63950bb32" providerId="LiveId" clId="{144249B6-A001-4CCC-AF29-43D5EFA9B3B4}" dt="2023-08-02T13:35:46.365" v="0" actId="47"/>
        <pc:sldMkLst>
          <pc:docMk/>
          <pc:sldMk cId="2568763244" sldId="1679"/>
        </pc:sldMkLst>
      </pc:sldChg>
      <pc:sldChg chg="del">
        <pc:chgData name="군만두 맛있다" userId="88f4dfb63950bb32" providerId="LiveId" clId="{144249B6-A001-4CCC-AF29-43D5EFA9B3B4}" dt="2023-08-02T13:35:46.365" v="0" actId="47"/>
        <pc:sldMkLst>
          <pc:docMk/>
          <pc:sldMk cId="793741470" sldId="1680"/>
        </pc:sldMkLst>
      </pc:sldChg>
      <pc:sldChg chg="del">
        <pc:chgData name="군만두 맛있다" userId="88f4dfb63950bb32" providerId="LiveId" clId="{144249B6-A001-4CCC-AF29-43D5EFA9B3B4}" dt="2023-08-02T13:35:46.365" v="0" actId="47"/>
        <pc:sldMkLst>
          <pc:docMk/>
          <pc:sldMk cId="1349079321" sldId="1681"/>
        </pc:sldMkLst>
      </pc:sldChg>
      <pc:sldChg chg="del">
        <pc:chgData name="군만두 맛있다" userId="88f4dfb63950bb32" providerId="LiveId" clId="{144249B6-A001-4CCC-AF29-43D5EFA9B3B4}" dt="2023-08-02T13:35:46.365" v="0" actId="47"/>
        <pc:sldMkLst>
          <pc:docMk/>
          <pc:sldMk cId="2618935572" sldId="1682"/>
        </pc:sldMkLst>
      </pc:sldChg>
      <pc:sldChg chg="del">
        <pc:chgData name="군만두 맛있다" userId="88f4dfb63950bb32" providerId="LiveId" clId="{144249B6-A001-4CCC-AF29-43D5EFA9B3B4}" dt="2023-08-02T13:35:46.365" v="0" actId="47"/>
        <pc:sldMkLst>
          <pc:docMk/>
          <pc:sldMk cId="3910955424" sldId="1683"/>
        </pc:sldMkLst>
      </pc:sldChg>
      <pc:sldChg chg="del">
        <pc:chgData name="군만두 맛있다" userId="88f4dfb63950bb32" providerId="LiveId" clId="{144249B6-A001-4CCC-AF29-43D5EFA9B3B4}" dt="2023-08-02T13:35:46.365" v="0" actId="47"/>
        <pc:sldMkLst>
          <pc:docMk/>
          <pc:sldMk cId="3334138550" sldId="1684"/>
        </pc:sldMkLst>
      </pc:sldChg>
      <pc:sldChg chg="del">
        <pc:chgData name="군만두 맛있다" userId="88f4dfb63950bb32" providerId="LiveId" clId="{144249B6-A001-4CCC-AF29-43D5EFA9B3B4}" dt="2023-08-02T13:35:46.365" v="0" actId="47"/>
        <pc:sldMkLst>
          <pc:docMk/>
          <pc:sldMk cId="841104599" sldId="1685"/>
        </pc:sldMkLst>
      </pc:sldChg>
      <pc:sldChg chg="del">
        <pc:chgData name="군만두 맛있다" userId="88f4dfb63950bb32" providerId="LiveId" clId="{144249B6-A001-4CCC-AF29-43D5EFA9B3B4}" dt="2023-08-02T13:35:46.365" v="0" actId="47"/>
        <pc:sldMkLst>
          <pc:docMk/>
          <pc:sldMk cId="4173803403" sldId="1686"/>
        </pc:sldMkLst>
      </pc:sldChg>
      <pc:sldChg chg="del">
        <pc:chgData name="군만두 맛있다" userId="88f4dfb63950bb32" providerId="LiveId" clId="{144249B6-A001-4CCC-AF29-43D5EFA9B3B4}" dt="2023-08-02T13:35:46.365" v="0" actId="47"/>
        <pc:sldMkLst>
          <pc:docMk/>
          <pc:sldMk cId="1924406608" sldId="1687"/>
        </pc:sldMkLst>
      </pc:sldChg>
      <pc:sldChg chg="del">
        <pc:chgData name="군만두 맛있다" userId="88f4dfb63950bb32" providerId="LiveId" clId="{144249B6-A001-4CCC-AF29-43D5EFA9B3B4}" dt="2023-08-02T13:35:46.365" v="0" actId="47"/>
        <pc:sldMkLst>
          <pc:docMk/>
          <pc:sldMk cId="3351453705" sldId="1688"/>
        </pc:sldMkLst>
      </pc:sldChg>
      <pc:sldChg chg="del">
        <pc:chgData name="군만두 맛있다" userId="88f4dfb63950bb32" providerId="LiveId" clId="{144249B6-A001-4CCC-AF29-43D5EFA9B3B4}" dt="2023-08-02T13:35:46.365" v="0" actId="47"/>
        <pc:sldMkLst>
          <pc:docMk/>
          <pc:sldMk cId="3914408787" sldId="1689"/>
        </pc:sldMkLst>
      </pc:sldChg>
      <pc:sldChg chg="del">
        <pc:chgData name="군만두 맛있다" userId="88f4dfb63950bb32" providerId="LiveId" clId="{144249B6-A001-4CCC-AF29-43D5EFA9B3B4}" dt="2023-08-02T13:35:46.365" v="0" actId="47"/>
        <pc:sldMkLst>
          <pc:docMk/>
          <pc:sldMk cId="4212089139" sldId="1690"/>
        </pc:sldMkLst>
      </pc:sldChg>
      <pc:sldChg chg="del">
        <pc:chgData name="군만두 맛있다" userId="88f4dfb63950bb32" providerId="LiveId" clId="{144249B6-A001-4CCC-AF29-43D5EFA9B3B4}" dt="2023-08-02T13:35:46.365" v="0" actId="47"/>
        <pc:sldMkLst>
          <pc:docMk/>
          <pc:sldMk cId="2069354630" sldId="1691"/>
        </pc:sldMkLst>
      </pc:sldChg>
      <pc:sldChg chg="del">
        <pc:chgData name="군만두 맛있다" userId="88f4dfb63950bb32" providerId="LiveId" clId="{144249B6-A001-4CCC-AF29-43D5EFA9B3B4}" dt="2023-08-02T13:35:46.365" v="0" actId="47"/>
        <pc:sldMkLst>
          <pc:docMk/>
          <pc:sldMk cId="837874590" sldId="1692"/>
        </pc:sldMkLst>
      </pc:sldChg>
      <pc:sldChg chg="del">
        <pc:chgData name="군만두 맛있다" userId="88f4dfb63950bb32" providerId="LiveId" clId="{144249B6-A001-4CCC-AF29-43D5EFA9B3B4}" dt="2023-08-02T13:35:46.365" v="0" actId="47"/>
        <pc:sldMkLst>
          <pc:docMk/>
          <pc:sldMk cId="2428695846" sldId="1693"/>
        </pc:sldMkLst>
      </pc:sldChg>
      <pc:sldChg chg="del">
        <pc:chgData name="군만두 맛있다" userId="88f4dfb63950bb32" providerId="LiveId" clId="{144249B6-A001-4CCC-AF29-43D5EFA9B3B4}" dt="2023-08-02T13:35:46.365" v="0" actId="47"/>
        <pc:sldMkLst>
          <pc:docMk/>
          <pc:sldMk cId="887137292" sldId="1694"/>
        </pc:sldMkLst>
      </pc:sldChg>
      <pc:sldChg chg="del">
        <pc:chgData name="군만두 맛있다" userId="88f4dfb63950bb32" providerId="LiveId" clId="{144249B6-A001-4CCC-AF29-43D5EFA9B3B4}" dt="2023-08-02T13:35:46.365" v="0" actId="47"/>
        <pc:sldMkLst>
          <pc:docMk/>
          <pc:sldMk cId="1860587921" sldId="1695"/>
        </pc:sldMkLst>
      </pc:sldChg>
      <pc:sldChg chg="del">
        <pc:chgData name="군만두 맛있다" userId="88f4dfb63950bb32" providerId="LiveId" clId="{144249B6-A001-4CCC-AF29-43D5EFA9B3B4}" dt="2023-08-02T13:35:46.365" v="0" actId="47"/>
        <pc:sldMkLst>
          <pc:docMk/>
          <pc:sldMk cId="931758881" sldId="1696"/>
        </pc:sldMkLst>
      </pc:sldChg>
      <pc:sldChg chg="del">
        <pc:chgData name="군만두 맛있다" userId="88f4dfb63950bb32" providerId="LiveId" clId="{144249B6-A001-4CCC-AF29-43D5EFA9B3B4}" dt="2023-08-02T13:35:46.365" v="0" actId="47"/>
        <pc:sldMkLst>
          <pc:docMk/>
          <pc:sldMk cId="1954146772" sldId="1697"/>
        </pc:sldMkLst>
      </pc:sldChg>
      <pc:sldChg chg="del">
        <pc:chgData name="군만두 맛있다" userId="88f4dfb63950bb32" providerId="LiveId" clId="{144249B6-A001-4CCC-AF29-43D5EFA9B3B4}" dt="2023-08-02T13:35:46.365" v="0" actId="47"/>
        <pc:sldMkLst>
          <pc:docMk/>
          <pc:sldMk cId="2057120435" sldId="1698"/>
        </pc:sldMkLst>
      </pc:sldChg>
      <pc:sldChg chg="del">
        <pc:chgData name="군만두 맛있다" userId="88f4dfb63950bb32" providerId="LiveId" clId="{144249B6-A001-4CCC-AF29-43D5EFA9B3B4}" dt="2023-08-02T13:35:46.365" v="0" actId="47"/>
        <pc:sldMkLst>
          <pc:docMk/>
          <pc:sldMk cId="1337707352" sldId="1699"/>
        </pc:sldMkLst>
      </pc:sldChg>
      <pc:sldChg chg="del">
        <pc:chgData name="군만두 맛있다" userId="88f4dfb63950bb32" providerId="LiveId" clId="{144249B6-A001-4CCC-AF29-43D5EFA9B3B4}" dt="2023-08-02T13:35:46.365" v="0" actId="47"/>
        <pc:sldMkLst>
          <pc:docMk/>
          <pc:sldMk cId="3672963800" sldId="1700"/>
        </pc:sldMkLst>
      </pc:sldChg>
      <pc:sldChg chg="del">
        <pc:chgData name="군만두 맛있다" userId="88f4dfb63950bb32" providerId="LiveId" clId="{144249B6-A001-4CCC-AF29-43D5EFA9B3B4}" dt="2023-08-02T13:35:46.365" v="0" actId="47"/>
        <pc:sldMkLst>
          <pc:docMk/>
          <pc:sldMk cId="1311555162" sldId="1701"/>
        </pc:sldMkLst>
      </pc:sldChg>
      <pc:sldChg chg="del">
        <pc:chgData name="군만두 맛있다" userId="88f4dfb63950bb32" providerId="LiveId" clId="{144249B6-A001-4CCC-AF29-43D5EFA9B3B4}" dt="2023-08-02T13:35:46.365" v="0" actId="47"/>
        <pc:sldMkLst>
          <pc:docMk/>
          <pc:sldMk cId="997186614" sldId="1702"/>
        </pc:sldMkLst>
      </pc:sldChg>
      <pc:sldChg chg="del">
        <pc:chgData name="군만두 맛있다" userId="88f4dfb63950bb32" providerId="LiveId" clId="{144249B6-A001-4CCC-AF29-43D5EFA9B3B4}" dt="2023-08-02T13:35:46.365" v="0" actId="47"/>
        <pc:sldMkLst>
          <pc:docMk/>
          <pc:sldMk cId="2814757030" sldId="1703"/>
        </pc:sldMkLst>
      </pc:sldChg>
      <pc:sldChg chg="del">
        <pc:chgData name="군만두 맛있다" userId="88f4dfb63950bb32" providerId="LiveId" clId="{144249B6-A001-4CCC-AF29-43D5EFA9B3B4}" dt="2023-08-02T13:35:46.365" v="0" actId="47"/>
        <pc:sldMkLst>
          <pc:docMk/>
          <pc:sldMk cId="2904398347" sldId="1704"/>
        </pc:sldMkLst>
      </pc:sldChg>
      <pc:sldChg chg="del">
        <pc:chgData name="군만두 맛있다" userId="88f4dfb63950bb32" providerId="LiveId" clId="{144249B6-A001-4CCC-AF29-43D5EFA9B3B4}" dt="2023-08-02T13:35:46.365" v="0" actId="47"/>
        <pc:sldMkLst>
          <pc:docMk/>
          <pc:sldMk cId="4040284624" sldId="1705"/>
        </pc:sldMkLst>
      </pc:sldChg>
      <pc:sldChg chg="del">
        <pc:chgData name="군만두 맛있다" userId="88f4dfb63950bb32" providerId="LiveId" clId="{144249B6-A001-4CCC-AF29-43D5EFA9B3B4}" dt="2023-08-02T13:35:46.365" v="0" actId="47"/>
        <pc:sldMkLst>
          <pc:docMk/>
          <pc:sldMk cId="4156619005" sldId="1706"/>
        </pc:sldMkLst>
      </pc:sldChg>
      <pc:sldChg chg="del">
        <pc:chgData name="군만두 맛있다" userId="88f4dfb63950bb32" providerId="LiveId" clId="{144249B6-A001-4CCC-AF29-43D5EFA9B3B4}" dt="2023-08-02T13:35:46.365" v="0" actId="47"/>
        <pc:sldMkLst>
          <pc:docMk/>
          <pc:sldMk cId="3166564961" sldId="1707"/>
        </pc:sldMkLst>
      </pc:sldChg>
      <pc:sldChg chg="del">
        <pc:chgData name="군만두 맛있다" userId="88f4dfb63950bb32" providerId="LiveId" clId="{144249B6-A001-4CCC-AF29-43D5EFA9B3B4}" dt="2023-08-02T13:35:46.365" v="0" actId="47"/>
        <pc:sldMkLst>
          <pc:docMk/>
          <pc:sldMk cId="2271768266" sldId="1708"/>
        </pc:sldMkLst>
      </pc:sldChg>
      <pc:sldChg chg="del">
        <pc:chgData name="군만두 맛있다" userId="88f4dfb63950bb32" providerId="LiveId" clId="{144249B6-A001-4CCC-AF29-43D5EFA9B3B4}" dt="2023-08-02T13:35:46.365" v="0" actId="47"/>
        <pc:sldMkLst>
          <pc:docMk/>
          <pc:sldMk cId="1197009620" sldId="1709"/>
        </pc:sldMkLst>
      </pc:sldChg>
      <pc:sldChg chg="del">
        <pc:chgData name="군만두 맛있다" userId="88f4dfb63950bb32" providerId="LiveId" clId="{144249B6-A001-4CCC-AF29-43D5EFA9B3B4}" dt="2023-08-02T13:35:46.365" v="0" actId="47"/>
        <pc:sldMkLst>
          <pc:docMk/>
          <pc:sldMk cId="2367236043" sldId="1710"/>
        </pc:sldMkLst>
      </pc:sldChg>
      <pc:sldChg chg="del">
        <pc:chgData name="군만두 맛있다" userId="88f4dfb63950bb32" providerId="LiveId" clId="{144249B6-A001-4CCC-AF29-43D5EFA9B3B4}" dt="2023-08-02T13:35:46.365" v="0" actId="47"/>
        <pc:sldMkLst>
          <pc:docMk/>
          <pc:sldMk cId="1285046572" sldId="1711"/>
        </pc:sldMkLst>
      </pc:sldChg>
      <pc:sldChg chg="del">
        <pc:chgData name="군만두 맛있다" userId="88f4dfb63950bb32" providerId="LiveId" clId="{144249B6-A001-4CCC-AF29-43D5EFA9B3B4}" dt="2023-08-02T13:35:46.365" v="0" actId="47"/>
        <pc:sldMkLst>
          <pc:docMk/>
          <pc:sldMk cId="2657859426" sldId="1712"/>
        </pc:sldMkLst>
      </pc:sldChg>
      <pc:sldChg chg="del">
        <pc:chgData name="군만두 맛있다" userId="88f4dfb63950bb32" providerId="LiveId" clId="{144249B6-A001-4CCC-AF29-43D5EFA9B3B4}" dt="2023-08-02T13:35:46.365" v="0" actId="47"/>
        <pc:sldMkLst>
          <pc:docMk/>
          <pc:sldMk cId="376811155" sldId="1713"/>
        </pc:sldMkLst>
      </pc:sldChg>
      <pc:sldChg chg="del">
        <pc:chgData name="군만두 맛있다" userId="88f4dfb63950bb32" providerId="LiveId" clId="{144249B6-A001-4CCC-AF29-43D5EFA9B3B4}" dt="2023-08-02T13:35:46.365" v="0" actId="47"/>
        <pc:sldMkLst>
          <pc:docMk/>
          <pc:sldMk cId="3532987265" sldId="1714"/>
        </pc:sldMkLst>
      </pc:sldChg>
      <pc:sldChg chg="del">
        <pc:chgData name="군만두 맛있다" userId="88f4dfb63950bb32" providerId="LiveId" clId="{144249B6-A001-4CCC-AF29-43D5EFA9B3B4}" dt="2023-08-02T13:35:46.365" v="0" actId="47"/>
        <pc:sldMkLst>
          <pc:docMk/>
          <pc:sldMk cId="335663619" sldId="1715"/>
        </pc:sldMkLst>
      </pc:sldChg>
      <pc:sldChg chg="del">
        <pc:chgData name="군만두 맛있다" userId="88f4dfb63950bb32" providerId="LiveId" clId="{144249B6-A001-4CCC-AF29-43D5EFA9B3B4}" dt="2023-08-02T13:35:46.365" v="0" actId="47"/>
        <pc:sldMkLst>
          <pc:docMk/>
          <pc:sldMk cId="184073167" sldId="1716"/>
        </pc:sldMkLst>
      </pc:sldChg>
      <pc:sldChg chg="del">
        <pc:chgData name="군만두 맛있다" userId="88f4dfb63950bb32" providerId="LiveId" clId="{144249B6-A001-4CCC-AF29-43D5EFA9B3B4}" dt="2023-08-02T13:35:46.365" v="0" actId="47"/>
        <pc:sldMkLst>
          <pc:docMk/>
          <pc:sldMk cId="1385489018" sldId="1717"/>
        </pc:sldMkLst>
      </pc:sldChg>
      <pc:sldChg chg="del">
        <pc:chgData name="군만두 맛있다" userId="88f4dfb63950bb32" providerId="LiveId" clId="{144249B6-A001-4CCC-AF29-43D5EFA9B3B4}" dt="2023-08-02T13:35:46.365" v="0" actId="47"/>
        <pc:sldMkLst>
          <pc:docMk/>
          <pc:sldMk cId="1024345452" sldId="1718"/>
        </pc:sldMkLst>
      </pc:sldChg>
      <pc:sldChg chg="del">
        <pc:chgData name="군만두 맛있다" userId="88f4dfb63950bb32" providerId="LiveId" clId="{144249B6-A001-4CCC-AF29-43D5EFA9B3B4}" dt="2023-08-02T13:35:46.365" v="0" actId="47"/>
        <pc:sldMkLst>
          <pc:docMk/>
          <pc:sldMk cId="2572355185" sldId="1719"/>
        </pc:sldMkLst>
      </pc:sldChg>
      <pc:sldChg chg="del">
        <pc:chgData name="군만두 맛있다" userId="88f4dfb63950bb32" providerId="LiveId" clId="{144249B6-A001-4CCC-AF29-43D5EFA9B3B4}" dt="2023-08-02T13:35:46.365" v="0" actId="47"/>
        <pc:sldMkLst>
          <pc:docMk/>
          <pc:sldMk cId="3135345932" sldId="1720"/>
        </pc:sldMkLst>
      </pc:sldChg>
      <pc:sldChg chg="del">
        <pc:chgData name="군만두 맛있다" userId="88f4dfb63950bb32" providerId="LiveId" clId="{144249B6-A001-4CCC-AF29-43D5EFA9B3B4}" dt="2023-08-02T13:35:46.365" v="0" actId="47"/>
        <pc:sldMkLst>
          <pc:docMk/>
          <pc:sldMk cId="2472160511" sldId="1721"/>
        </pc:sldMkLst>
      </pc:sldChg>
      <pc:sldChg chg="del">
        <pc:chgData name="군만두 맛있다" userId="88f4dfb63950bb32" providerId="LiveId" clId="{144249B6-A001-4CCC-AF29-43D5EFA9B3B4}" dt="2023-08-02T13:35:46.365" v="0" actId="47"/>
        <pc:sldMkLst>
          <pc:docMk/>
          <pc:sldMk cId="2446733235" sldId="1722"/>
        </pc:sldMkLst>
      </pc:sldChg>
      <pc:sldChg chg="del">
        <pc:chgData name="군만두 맛있다" userId="88f4dfb63950bb32" providerId="LiveId" clId="{144249B6-A001-4CCC-AF29-43D5EFA9B3B4}" dt="2023-08-02T13:35:46.365" v="0" actId="47"/>
        <pc:sldMkLst>
          <pc:docMk/>
          <pc:sldMk cId="3216213661" sldId="1723"/>
        </pc:sldMkLst>
      </pc:sldChg>
      <pc:sldChg chg="del">
        <pc:chgData name="군만두 맛있다" userId="88f4dfb63950bb32" providerId="LiveId" clId="{144249B6-A001-4CCC-AF29-43D5EFA9B3B4}" dt="2023-08-02T13:35:46.365" v="0" actId="47"/>
        <pc:sldMkLst>
          <pc:docMk/>
          <pc:sldMk cId="915892957" sldId="1724"/>
        </pc:sldMkLst>
      </pc:sldChg>
      <pc:sldChg chg="del">
        <pc:chgData name="군만두 맛있다" userId="88f4dfb63950bb32" providerId="LiveId" clId="{144249B6-A001-4CCC-AF29-43D5EFA9B3B4}" dt="2023-08-02T13:35:46.365" v="0" actId="47"/>
        <pc:sldMkLst>
          <pc:docMk/>
          <pc:sldMk cId="983835988" sldId="1725"/>
        </pc:sldMkLst>
      </pc:sldChg>
      <pc:sldChg chg="del">
        <pc:chgData name="군만두 맛있다" userId="88f4dfb63950bb32" providerId="LiveId" clId="{144249B6-A001-4CCC-AF29-43D5EFA9B3B4}" dt="2023-08-02T13:35:46.365" v="0" actId="47"/>
        <pc:sldMkLst>
          <pc:docMk/>
          <pc:sldMk cId="2925093851" sldId="1726"/>
        </pc:sldMkLst>
      </pc:sldChg>
      <pc:sldChg chg="del">
        <pc:chgData name="군만두 맛있다" userId="88f4dfb63950bb32" providerId="LiveId" clId="{144249B6-A001-4CCC-AF29-43D5EFA9B3B4}" dt="2023-08-02T13:35:46.365" v="0" actId="47"/>
        <pc:sldMkLst>
          <pc:docMk/>
          <pc:sldMk cId="3030398002" sldId="1727"/>
        </pc:sldMkLst>
      </pc:sldChg>
      <pc:sldChg chg="del">
        <pc:chgData name="군만두 맛있다" userId="88f4dfb63950bb32" providerId="LiveId" clId="{144249B6-A001-4CCC-AF29-43D5EFA9B3B4}" dt="2023-08-02T13:35:46.365" v="0" actId="47"/>
        <pc:sldMkLst>
          <pc:docMk/>
          <pc:sldMk cId="4069283648" sldId="1728"/>
        </pc:sldMkLst>
      </pc:sldChg>
      <pc:sldChg chg="del">
        <pc:chgData name="군만두 맛있다" userId="88f4dfb63950bb32" providerId="LiveId" clId="{144249B6-A001-4CCC-AF29-43D5EFA9B3B4}" dt="2023-08-02T13:35:46.365" v="0" actId="47"/>
        <pc:sldMkLst>
          <pc:docMk/>
          <pc:sldMk cId="363403860" sldId="1729"/>
        </pc:sldMkLst>
      </pc:sldChg>
      <pc:sldChg chg="del">
        <pc:chgData name="군만두 맛있다" userId="88f4dfb63950bb32" providerId="LiveId" clId="{144249B6-A001-4CCC-AF29-43D5EFA9B3B4}" dt="2023-08-02T13:35:46.365" v="0" actId="47"/>
        <pc:sldMkLst>
          <pc:docMk/>
          <pc:sldMk cId="3654172244" sldId="1730"/>
        </pc:sldMkLst>
      </pc:sldChg>
      <pc:sldChg chg="del">
        <pc:chgData name="군만두 맛있다" userId="88f4dfb63950bb32" providerId="LiveId" clId="{144249B6-A001-4CCC-AF29-43D5EFA9B3B4}" dt="2023-08-02T13:35:46.365" v="0" actId="47"/>
        <pc:sldMkLst>
          <pc:docMk/>
          <pc:sldMk cId="3374124137" sldId="1731"/>
        </pc:sldMkLst>
      </pc:sldChg>
      <pc:sldChg chg="del">
        <pc:chgData name="군만두 맛있다" userId="88f4dfb63950bb32" providerId="LiveId" clId="{144249B6-A001-4CCC-AF29-43D5EFA9B3B4}" dt="2023-08-02T13:35:46.365" v="0" actId="47"/>
        <pc:sldMkLst>
          <pc:docMk/>
          <pc:sldMk cId="4253908594" sldId="1732"/>
        </pc:sldMkLst>
      </pc:sldChg>
      <pc:sldChg chg="del">
        <pc:chgData name="군만두 맛있다" userId="88f4dfb63950bb32" providerId="LiveId" clId="{144249B6-A001-4CCC-AF29-43D5EFA9B3B4}" dt="2023-08-02T13:35:46.365" v="0" actId="47"/>
        <pc:sldMkLst>
          <pc:docMk/>
          <pc:sldMk cId="3505343365" sldId="1733"/>
        </pc:sldMkLst>
      </pc:sldChg>
      <pc:sldChg chg="del">
        <pc:chgData name="군만두 맛있다" userId="88f4dfb63950bb32" providerId="LiveId" clId="{144249B6-A001-4CCC-AF29-43D5EFA9B3B4}" dt="2023-08-02T13:35:46.365" v="0" actId="47"/>
        <pc:sldMkLst>
          <pc:docMk/>
          <pc:sldMk cId="1100150779" sldId="1734"/>
        </pc:sldMkLst>
      </pc:sldChg>
      <pc:sldChg chg="del">
        <pc:chgData name="군만두 맛있다" userId="88f4dfb63950bb32" providerId="LiveId" clId="{144249B6-A001-4CCC-AF29-43D5EFA9B3B4}" dt="2023-08-02T13:35:46.365" v="0" actId="47"/>
        <pc:sldMkLst>
          <pc:docMk/>
          <pc:sldMk cId="66489031" sldId="1735"/>
        </pc:sldMkLst>
      </pc:sldChg>
      <pc:sldChg chg="del">
        <pc:chgData name="군만두 맛있다" userId="88f4dfb63950bb32" providerId="LiveId" clId="{144249B6-A001-4CCC-AF29-43D5EFA9B3B4}" dt="2023-08-02T13:35:46.365" v="0" actId="47"/>
        <pc:sldMkLst>
          <pc:docMk/>
          <pc:sldMk cId="3064449013" sldId="1736"/>
        </pc:sldMkLst>
      </pc:sldChg>
      <pc:sldChg chg="del">
        <pc:chgData name="군만두 맛있다" userId="88f4dfb63950bb32" providerId="LiveId" clId="{144249B6-A001-4CCC-AF29-43D5EFA9B3B4}" dt="2023-08-02T13:35:46.365" v="0" actId="47"/>
        <pc:sldMkLst>
          <pc:docMk/>
          <pc:sldMk cId="286198920" sldId="1737"/>
        </pc:sldMkLst>
      </pc:sldChg>
      <pc:sldChg chg="del">
        <pc:chgData name="군만두 맛있다" userId="88f4dfb63950bb32" providerId="LiveId" clId="{144249B6-A001-4CCC-AF29-43D5EFA9B3B4}" dt="2023-08-02T13:35:46.365" v="0" actId="47"/>
        <pc:sldMkLst>
          <pc:docMk/>
          <pc:sldMk cId="2568294151" sldId="1738"/>
        </pc:sldMkLst>
      </pc:sldChg>
      <pc:sldChg chg="del">
        <pc:chgData name="군만두 맛있다" userId="88f4dfb63950bb32" providerId="LiveId" clId="{144249B6-A001-4CCC-AF29-43D5EFA9B3B4}" dt="2023-08-02T13:35:46.365" v="0" actId="47"/>
        <pc:sldMkLst>
          <pc:docMk/>
          <pc:sldMk cId="3904335688" sldId="1739"/>
        </pc:sldMkLst>
      </pc:sldChg>
      <pc:sldChg chg="del">
        <pc:chgData name="군만두 맛있다" userId="88f4dfb63950bb32" providerId="LiveId" clId="{144249B6-A001-4CCC-AF29-43D5EFA9B3B4}" dt="2023-08-02T13:35:46.365" v="0" actId="47"/>
        <pc:sldMkLst>
          <pc:docMk/>
          <pc:sldMk cId="2108969095" sldId="1740"/>
        </pc:sldMkLst>
      </pc:sldChg>
      <pc:sldChg chg="del">
        <pc:chgData name="군만두 맛있다" userId="88f4dfb63950bb32" providerId="LiveId" clId="{144249B6-A001-4CCC-AF29-43D5EFA9B3B4}" dt="2023-08-02T13:35:46.365" v="0" actId="47"/>
        <pc:sldMkLst>
          <pc:docMk/>
          <pc:sldMk cId="3875375767" sldId="1741"/>
        </pc:sldMkLst>
      </pc:sldChg>
      <pc:sldChg chg="del">
        <pc:chgData name="군만두 맛있다" userId="88f4dfb63950bb32" providerId="LiveId" clId="{144249B6-A001-4CCC-AF29-43D5EFA9B3B4}" dt="2023-08-02T13:35:46.365" v="0" actId="47"/>
        <pc:sldMkLst>
          <pc:docMk/>
          <pc:sldMk cId="1380385312" sldId="1742"/>
        </pc:sldMkLst>
      </pc:sldChg>
      <pc:sldChg chg="del">
        <pc:chgData name="군만두 맛있다" userId="88f4dfb63950bb32" providerId="LiveId" clId="{144249B6-A001-4CCC-AF29-43D5EFA9B3B4}" dt="2023-08-02T13:35:46.365" v="0" actId="47"/>
        <pc:sldMkLst>
          <pc:docMk/>
          <pc:sldMk cId="3066955912" sldId="1743"/>
        </pc:sldMkLst>
      </pc:sldChg>
      <pc:sldChg chg="del">
        <pc:chgData name="군만두 맛있다" userId="88f4dfb63950bb32" providerId="LiveId" clId="{144249B6-A001-4CCC-AF29-43D5EFA9B3B4}" dt="2023-08-02T13:35:46.365" v="0" actId="47"/>
        <pc:sldMkLst>
          <pc:docMk/>
          <pc:sldMk cId="2259387821" sldId="1744"/>
        </pc:sldMkLst>
      </pc:sldChg>
      <pc:sldChg chg="del">
        <pc:chgData name="군만두 맛있다" userId="88f4dfb63950bb32" providerId="LiveId" clId="{144249B6-A001-4CCC-AF29-43D5EFA9B3B4}" dt="2023-08-02T13:35:46.365" v="0" actId="47"/>
        <pc:sldMkLst>
          <pc:docMk/>
          <pc:sldMk cId="1724589968" sldId="1745"/>
        </pc:sldMkLst>
      </pc:sldChg>
      <pc:sldChg chg="del">
        <pc:chgData name="군만두 맛있다" userId="88f4dfb63950bb32" providerId="LiveId" clId="{144249B6-A001-4CCC-AF29-43D5EFA9B3B4}" dt="2023-08-02T13:35:46.365" v="0" actId="47"/>
        <pc:sldMkLst>
          <pc:docMk/>
          <pc:sldMk cId="708135982" sldId="1746"/>
        </pc:sldMkLst>
      </pc:sldChg>
      <pc:sldChg chg="del">
        <pc:chgData name="군만두 맛있다" userId="88f4dfb63950bb32" providerId="LiveId" clId="{144249B6-A001-4CCC-AF29-43D5EFA9B3B4}" dt="2023-08-02T13:35:46.365" v="0" actId="47"/>
        <pc:sldMkLst>
          <pc:docMk/>
          <pc:sldMk cId="1371156066" sldId="1747"/>
        </pc:sldMkLst>
      </pc:sldChg>
      <pc:sldChg chg="del">
        <pc:chgData name="군만두 맛있다" userId="88f4dfb63950bb32" providerId="LiveId" clId="{144249B6-A001-4CCC-AF29-43D5EFA9B3B4}" dt="2023-08-02T13:35:46.365" v="0" actId="47"/>
        <pc:sldMkLst>
          <pc:docMk/>
          <pc:sldMk cId="71523544" sldId="1748"/>
        </pc:sldMkLst>
      </pc:sldChg>
      <pc:sldChg chg="del">
        <pc:chgData name="군만두 맛있다" userId="88f4dfb63950bb32" providerId="LiveId" clId="{144249B6-A001-4CCC-AF29-43D5EFA9B3B4}" dt="2023-08-02T13:35:46.365" v="0" actId="47"/>
        <pc:sldMkLst>
          <pc:docMk/>
          <pc:sldMk cId="3664356462" sldId="1749"/>
        </pc:sldMkLst>
      </pc:sldChg>
      <pc:sldChg chg="del">
        <pc:chgData name="군만두 맛있다" userId="88f4dfb63950bb32" providerId="LiveId" clId="{144249B6-A001-4CCC-AF29-43D5EFA9B3B4}" dt="2023-08-02T13:35:46.365" v="0" actId="47"/>
        <pc:sldMkLst>
          <pc:docMk/>
          <pc:sldMk cId="601849930" sldId="1750"/>
        </pc:sldMkLst>
      </pc:sldChg>
      <pc:sldChg chg="del">
        <pc:chgData name="군만두 맛있다" userId="88f4dfb63950bb32" providerId="LiveId" clId="{144249B6-A001-4CCC-AF29-43D5EFA9B3B4}" dt="2023-08-02T13:35:46.365" v="0" actId="47"/>
        <pc:sldMkLst>
          <pc:docMk/>
          <pc:sldMk cId="2000154658" sldId="1751"/>
        </pc:sldMkLst>
      </pc:sldChg>
      <pc:sldChg chg="del">
        <pc:chgData name="군만두 맛있다" userId="88f4dfb63950bb32" providerId="LiveId" clId="{144249B6-A001-4CCC-AF29-43D5EFA9B3B4}" dt="2023-08-02T13:35:46.365" v="0" actId="47"/>
        <pc:sldMkLst>
          <pc:docMk/>
          <pc:sldMk cId="940131468" sldId="1752"/>
        </pc:sldMkLst>
      </pc:sldChg>
      <pc:sldChg chg="del">
        <pc:chgData name="군만두 맛있다" userId="88f4dfb63950bb32" providerId="LiveId" clId="{144249B6-A001-4CCC-AF29-43D5EFA9B3B4}" dt="2023-08-02T13:35:46.365" v="0" actId="47"/>
        <pc:sldMkLst>
          <pc:docMk/>
          <pc:sldMk cId="3823474782" sldId="1753"/>
        </pc:sldMkLst>
      </pc:sldChg>
      <pc:sldChg chg="del">
        <pc:chgData name="군만두 맛있다" userId="88f4dfb63950bb32" providerId="LiveId" clId="{144249B6-A001-4CCC-AF29-43D5EFA9B3B4}" dt="2023-08-02T13:35:46.365" v="0" actId="47"/>
        <pc:sldMkLst>
          <pc:docMk/>
          <pc:sldMk cId="2709701854" sldId="1754"/>
        </pc:sldMkLst>
      </pc:sldChg>
      <pc:sldChg chg="del">
        <pc:chgData name="군만두 맛있다" userId="88f4dfb63950bb32" providerId="LiveId" clId="{144249B6-A001-4CCC-AF29-43D5EFA9B3B4}" dt="2023-08-02T13:35:46.365" v="0" actId="47"/>
        <pc:sldMkLst>
          <pc:docMk/>
          <pc:sldMk cId="4081874750" sldId="1755"/>
        </pc:sldMkLst>
      </pc:sldChg>
      <pc:sldChg chg="del">
        <pc:chgData name="군만두 맛있다" userId="88f4dfb63950bb32" providerId="LiveId" clId="{144249B6-A001-4CCC-AF29-43D5EFA9B3B4}" dt="2023-08-02T13:35:46.365" v="0" actId="47"/>
        <pc:sldMkLst>
          <pc:docMk/>
          <pc:sldMk cId="2665172846" sldId="1756"/>
        </pc:sldMkLst>
      </pc:sldChg>
      <pc:sldChg chg="del">
        <pc:chgData name="군만두 맛있다" userId="88f4dfb63950bb32" providerId="LiveId" clId="{144249B6-A001-4CCC-AF29-43D5EFA9B3B4}" dt="2023-08-02T13:35:46.365" v="0" actId="47"/>
        <pc:sldMkLst>
          <pc:docMk/>
          <pc:sldMk cId="2095882739" sldId="1757"/>
        </pc:sldMkLst>
      </pc:sldChg>
      <pc:sldChg chg="del">
        <pc:chgData name="군만두 맛있다" userId="88f4dfb63950bb32" providerId="LiveId" clId="{144249B6-A001-4CCC-AF29-43D5EFA9B3B4}" dt="2023-08-02T13:35:46.365" v="0" actId="47"/>
        <pc:sldMkLst>
          <pc:docMk/>
          <pc:sldMk cId="1098957129" sldId="1758"/>
        </pc:sldMkLst>
      </pc:sldChg>
      <pc:sldChg chg="del">
        <pc:chgData name="군만두 맛있다" userId="88f4dfb63950bb32" providerId="LiveId" clId="{144249B6-A001-4CCC-AF29-43D5EFA9B3B4}" dt="2023-08-02T13:35:46.365" v="0" actId="47"/>
        <pc:sldMkLst>
          <pc:docMk/>
          <pc:sldMk cId="110068980" sldId="1759"/>
        </pc:sldMkLst>
      </pc:sldChg>
      <pc:sldChg chg="del">
        <pc:chgData name="군만두 맛있다" userId="88f4dfb63950bb32" providerId="LiveId" clId="{144249B6-A001-4CCC-AF29-43D5EFA9B3B4}" dt="2023-08-02T13:35:46.365" v="0" actId="47"/>
        <pc:sldMkLst>
          <pc:docMk/>
          <pc:sldMk cId="2348338672" sldId="1760"/>
        </pc:sldMkLst>
      </pc:sldChg>
      <pc:sldChg chg="del">
        <pc:chgData name="군만두 맛있다" userId="88f4dfb63950bb32" providerId="LiveId" clId="{144249B6-A001-4CCC-AF29-43D5EFA9B3B4}" dt="2023-08-02T13:35:46.365" v="0" actId="47"/>
        <pc:sldMkLst>
          <pc:docMk/>
          <pc:sldMk cId="3932137873" sldId="1761"/>
        </pc:sldMkLst>
      </pc:sldChg>
      <pc:sldChg chg="del">
        <pc:chgData name="군만두 맛있다" userId="88f4dfb63950bb32" providerId="LiveId" clId="{144249B6-A001-4CCC-AF29-43D5EFA9B3B4}" dt="2023-08-02T13:35:46.365" v="0" actId="47"/>
        <pc:sldMkLst>
          <pc:docMk/>
          <pc:sldMk cId="2252322249" sldId="1762"/>
        </pc:sldMkLst>
      </pc:sldChg>
      <pc:sldChg chg="del">
        <pc:chgData name="군만두 맛있다" userId="88f4dfb63950bb32" providerId="LiveId" clId="{144249B6-A001-4CCC-AF29-43D5EFA9B3B4}" dt="2023-08-02T13:35:46.365" v="0" actId="47"/>
        <pc:sldMkLst>
          <pc:docMk/>
          <pc:sldMk cId="3399923275" sldId="1763"/>
        </pc:sldMkLst>
      </pc:sldChg>
      <pc:sldChg chg="del">
        <pc:chgData name="군만두 맛있다" userId="88f4dfb63950bb32" providerId="LiveId" clId="{144249B6-A001-4CCC-AF29-43D5EFA9B3B4}" dt="2023-08-02T13:35:46.365" v="0" actId="47"/>
        <pc:sldMkLst>
          <pc:docMk/>
          <pc:sldMk cId="157257438" sldId="1764"/>
        </pc:sldMkLst>
      </pc:sldChg>
      <pc:sldChg chg="del">
        <pc:chgData name="군만두 맛있다" userId="88f4dfb63950bb32" providerId="LiveId" clId="{144249B6-A001-4CCC-AF29-43D5EFA9B3B4}" dt="2023-08-02T13:35:46.365" v="0" actId="47"/>
        <pc:sldMkLst>
          <pc:docMk/>
          <pc:sldMk cId="1274472136" sldId="1765"/>
        </pc:sldMkLst>
      </pc:sldChg>
      <pc:sldChg chg="del">
        <pc:chgData name="군만두 맛있다" userId="88f4dfb63950bb32" providerId="LiveId" clId="{144249B6-A001-4CCC-AF29-43D5EFA9B3B4}" dt="2023-08-02T13:35:46.365" v="0" actId="47"/>
        <pc:sldMkLst>
          <pc:docMk/>
          <pc:sldMk cId="1737476676" sldId="1766"/>
        </pc:sldMkLst>
      </pc:sldChg>
      <pc:sldChg chg="del">
        <pc:chgData name="군만두 맛있다" userId="88f4dfb63950bb32" providerId="LiveId" clId="{144249B6-A001-4CCC-AF29-43D5EFA9B3B4}" dt="2023-08-02T13:35:46.365" v="0" actId="47"/>
        <pc:sldMkLst>
          <pc:docMk/>
          <pc:sldMk cId="2801579610" sldId="1767"/>
        </pc:sldMkLst>
      </pc:sldChg>
      <pc:sldChg chg="del">
        <pc:chgData name="군만두 맛있다" userId="88f4dfb63950bb32" providerId="LiveId" clId="{144249B6-A001-4CCC-AF29-43D5EFA9B3B4}" dt="2023-08-02T13:35:46.365" v="0" actId="47"/>
        <pc:sldMkLst>
          <pc:docMk/>
          <pc:sldMk cId="1053238024" sldId="1768"/>
        </pc:sldMkLst>
      </pc:sldChg>
      <pc:sldChg chg="del">
        <pc:chgData name="군만두 맛있다" userId="88f4dfb63950bb32" providerId="LiveId" clId="{144249B6-A001-4CCC-AF29-43D5EFA9B3B4}" dt="2023-08-02T13:35:46.365" v="0" actId="47"/>
        <pc:sldMkLst>
          <pc:docMk/>
          <pc:sldMk cId="45940706" sldId="1769"/>
        </pc:sldMkLst>
      </pc:sldChg>
      <pc:sldChg chg="del">
        <pc:chgData name="군만두 맛있다" userId="88f4dfb63950bb32" providerId="LiveId" clId="{144249B6-A001-4CCC-AF29-43D5EFA9B3B4}" dt="2023-08-02T13:35:46.365" v="0" actId="47"/>
        <pc:sldMkLst>
          <pc:docMk/>
          <pc:sldMk cId="346981520" sldId="1770"/>
        </pc:sldMkLst>
      </pc:sldChg>
      <pc:sldChg chg="del">
        <pc:chgData name="군만두 맛있다" userId="88f4dfb63950bb32" providerId="LiveId" clId="{144249B6-A001-4CCC-AF29-43D5EFA9B3B4}" dt="2023-08-02T13:35:46.365" v="0" actId="47"/>
        <pc:sldMkLst>
          <pc:docMk/>
          <pc:sldMk cId="4199556184" sldId="1771"/>
        </pc:sldMkLst>
      </pc:sldChg>
      <pc:sldChg chg="del">
        <pc:chgData name="군만두 맛있다" userId="88f4dfb63950bb32" providerId="LiveId" clId="{144249B6-A001-4CCC-AF29-43D5EFA9B3B4}" dt="2023-08-02T13:35:46.365" v="0" actId="47"/>
        <pc:sldMkLst>
          <pc:docMk/>
          <pc:sldMk cId="4159780428" sldId="1772"/>
        </pc:sldMkLst>
      </pc:sldChg>
      <pc:sldChg chg="del">
        <pc:chgData name="군만두 맛있다" userId="88f4dfb63950bb32" providerId="LiveId" clId="{144249B6-A001-4CCC-AF29-43D5EFA9B3B4}" dt="2023-08-02T13:35:46.365" v="0" actId="47"/>
        <pc:sldMkLst>
          <pc:docMk/>
          <pc:sldMk cId="55677808" sldId="1773"/>
        </pc:sldMkLst>
      </pc:sldChg>
      <pc:sldChg chg="del">
        <pc:chgData name="군만두 맛있다" userId="88f4dfb63950bb32" providerId="LiveId" clId="{144249B6-A001-4CCC-AF29-43D5EFA9B3B4}" dt="2023-08-02T13:35:46.365" v="0" actId="47"/>
        <pc:sldMkLst>
          <pc:docMk/>
          <pc:sldMk cId="2873586508" sldId="1774"/>
        </pc:sldMkLst>
      </pc:sldChg>
      <pc:sldChg chg="del">
        <pc:chgData name="군만두 맛있다" userId="88f4dfb63950bb32" providerId="LiveId" clId="{144249B6-A001-4CCC-AF29-43D5EFA9B3B4}" dt="2023-08-02T13:35:46.365" v="0" actId="47"/>
        <pc:sldMkLst>
          <pc:docMk/>
          <pc:sldMk cId="3873790876" sldId="1775"/>
        </pc:sldMkLst>
      </pc:sldChg>
      <pc:sldChg chg="del">
        <pc:chgData name="군만두 맛있다" userId="88f4dfb63950bb32" providerId="LiveId" clId="{144249B6-A001-4CCC-AF29-43D5EFA9B3B4}" dt="2023-08-02T13:35:46.365" v="0" actId="47"/>
        <pc:sldMkLst>
          <pc:docMk/>
          <pc:sldMk cId="1590848260" sldId="1776"/>
        </pc:sldMkLst>
      </pc:sldChg>
      <pc:sldChg chg="del">
        <pc:chgData name="군만두 맛있다" userId="88f4dfb63950bb32" providerId="LiveId" clId="{144249B6-A001-4CCC-AF29-43D5EFA9B3B4}" dt="2023-08-02T13:35:46.365" v="0" actId="47"/>
        <pc:sldMkLst>
          <pc:docMk/>
          <pc:sldMk cId="2225787963" sldId="1777"/>
        </pc:sldMkLst>
      </pc:sldChg>
      <pc:sldChg chg="del">
        <pc:chgData name="군만두 맛있다" userId="88f4dfb63950bb32" providerId="LiveId" clId="{144249B6-A001-4CCC-AF29-43D5EFA9B3B4}" dt="2023-08-02T13:35:46.365" v="0" actId="47"/>
        <pc:sldMkLst>
          <pc:docMk/>
          <pc:sldMk cId="1566398240" sldId="1778"/>
        </pc:sldMkLst>
      </pc:sldChg>
      <pc:sldChg chg="del">
        <pc:chgData name="군만두 맛있다" userId="88f4dfb63950bb32" providerId="LiveId" clId="{144249B6-A001-4CCC-AF29-43D5EFA9B3B4}" dt="2023-08-02T13:35:46.365" v="0" actId="47"/>
        <pc:sldMkLst>
          <pc:docMk/>
          <pc:sldMk cId="3032990292" sldId="1779"/>
        </pc:sldMkLst>
      </pc:sldChg>
      <pc:sldChg chg="del">
        <pc:chgData name="군만두 맛있다" userId="88f4dfb63950bb32" providerId="LiveId" clId="{144249B6-A001-4CCC-AF29-43D5EFA9B3B4}" dt="2023-08-02T13:35:46.365" v="0" actId="47"/>
        <pc:sldMkLst>
          <pc:docMk/>
          <pc:sldMk cId="4288277685" sldId="1780"/>
        </pc:sldMkLst>
      </pc:sldChg>
      <pc:sldChg chg="del">
        <pc:chgData name="군만두 맛있다" userId="88f4dfb63950bb32" providerId="LiveId" clId="{144249B6-A001-4CCC-AF29-43D5EFA9B3B4}" dt="2023-08-02T13:35:46.365" v="0" actId="47"/>
        <pc:sldMkLst>
          <pc:docMk/>
          <pc:sldMk cId="3098659136" sldId="1781"/>
        </pc:sldMkLst>
      </pc:sldChg>
      <pc:sldChg chg="del">
        <pc:chgData name="군만두 맛있다" userId="88f4dfb63950bb32" providerId="LiveId" clId="{144249B6-A001-4CCC-AF29-43D5EFA9B3B4}" dt="2023-08-02T13:35:46.365" v="0" actId="47"/>
        <pc:sldMkLst>
          <pc:docMk/>
          <pc:sldMk cId="4190749832" sldId="1782"/>
        </pc:sldMkLst>
      </pc:sldChg>
      <pc:sldChg chg="del">
        <pc:chgData name="군만두 맛있다" userId="88f4dfb63950bb32" providerId="LiveId" clId="{144249B6-A001-4CCC-AF29-43D5EFA9B3B4}" dt="2023-08-02T13:35:46.365" v="0" actId="47"/>
        <pc:sldMkLst>
          <pc:docMk/>
          <pc:sldMk cId="210023229" sldId="1783"/>
        </pc:sldMkLst>
      </pc:sldChg>
      <pc:sldChg chg="del">
        <pc:chgData name="군만두 맛있다" userId="88f4dfb63950bb32" providerId="LiveId" clId="{144249B6-A001-4CCC-AF29-43D5EFA9B3B4}" dt="2023-08-02T13:35:46.365" v="0" actId="47"/>
        <pc:sldMkLst>
          <pc:docMk/>
          <pc:sldMk cId="51298006" sldId="1784"/>
        </pc:sldMkLst>
      </pc:sldChg>
      <pc:sldChg chg="del">
        <pc:chgData name="군만두 맛있다" userId="88f4dfb63950bb32" providerId="LiveId" clId="{144249B6-A001-4CCC-AF29-43D5EFA9B3B4}" dt="2023-08-02T13:35:46.365" v="0" actId="47"/>
        <pc:sldMkLst>
          <pc:docMk/>
          <pc:sldMk cId="2064909519" sldId="1785"/>
        </pc:sldMkLst>
      </pc:sldChg>
      <pc:sldChg chg="del">
        <pc:chgData name="군만두 맛있다" userId="88f4dfb63950bb32" providerId="LiveId" clId="{144249B6-A001-4CCC-AF29-43D5EFA9B3B4}" dt="2023-08-02T13:35:46.365" v="0" actId="47"/>
        <pc:sldMkLst>
          <pc:docMk/>
          <pc:sldMk cId="346115195" sldId="1786"/>
        </pc:sldMkLst>
      </pc:sldChg>
      <pc:sldChg chg="del">
        <pc:chgData name="군만두 맛있다" userId="88f4dfb63950bb32" providerId="LiveId" clId="{144249B6-A001-4CCC-AF29-43D5EFA9B3B4}" dt="2023-08-02T13:35:46.365" v="0" actId="47"/>
        <pc:sldMkLst>
          <pc:docMk/>
          <pc:sldMk cId="2866178630" sldId="1787"/>
        </pc:sldMkLst>
      </pc:sldChg>
      <pc:sldChg chg="del">
        <pc:chgData name="군만두 맛있다" userId="88f4dfb63950bb32" providerId="LiveId" clId="{144249B6-A001-4CCC-AF29-43D5EFA9B3B4}" dt="2023-08-02T13:35:46.365" v="0" actId="47"/>
        <pc:sldMkLst>
          <pc:docMk/>
          <pc:sldMk cId="3548453560" sldId="1788"/>
        </pc:sldMkLst>
      </pc:sldChg>
      <pc:sldChg chg="del">
        <pc:chgData name="군만두 맛있다" userId="88f4dfb63950bb32" providerId="LiveId" clId="{144249B6-A001-4CCC-AF29-43D5EFA9B3B4}" dt="2023-08-02T13:35:46.365" v="0" actId="47"/>
        <pc:sldMkLst>
          <pc:docMk/>
          <pc:sldMk cId="2643695675" sldId="1789"/>
        </pc:sldMkLst>
      </pc:sldChg>
      <pc:sldChg chg="del">
        <pc:chgData name="군만두 맛있다" userId="88f4dfb63950bb32" providerId="LiveId" clId="{144249B6-A001-4CCC-AF29-43D5EFA9B3B4}" dt="2023-08-02T13:35:46.365" v="0" actId="47"/>
        <pc:sldMkLst>
          <pc:docMk/>
          <pc:sldMk cId="1556582840" sldId="1790"/>
        </pc:sldMkLst>
      </pc:sldChg>
      <pc:sldChg chg="del">
        <pc:chgData name="군만두 맛있다" userId="88f4dfb63950bb32" providerId="LiveId" clId="{144249B6-A001-4CCC-AF29-43D5EFA9B3B4}" dt="2023-08-02T13:35:46.365" v="0" actId="47"/>
        <pc:sldMkLst>
          <pc:docMk/>
          <pc:sldMk cId="310938166" sldId="1791"/>
        </pc:sldMkLst>
      </pc:sldChg>
      <pc:sldChg chg="del">
        <pc:chgData name="군만두 맛있다" userId="88f4dfb63950bb32" providerId="LiveId" clId="{144249B6-A001-4CCC-AF29-43D5EFA9B3B4}" dt="2023-08-02T13:35:46.365" v="0" actId="47"/>
        <pc:sldMkLst>
          <pc:docMk/>
          <pc:sldMk cId="3431536427" sldId="1792"/>
        </pc:sldMkLst>
      </pc:sldChg>
      <pc:sldChg chg="del">
        <pc:chgData name="군만두 맛있다" userId="88f4dfb63950bb32" providerId="LiveId" clId="{144249B6-A001-4CCC-AF29-43D5EFA9B3B4}" dt="2023-08-02T13:35:46.365" v="0" actId="47"/>
        <pc:sldMkLst>
          <pc:docMk/>
          <pc:sldMk cId="243934571" sldId="1793"/>
        </pc:sldMkLst>
      </pc:sldChg>
      <pc:sldChg chg="del">
        <pc:chgData name="군만두 맛있다" userId="88f4dfb63950bb32" providerId="LiveId" clId="{144249B6-A001-4CCC-AF29-43D5EFA9B3B4}" dt="2023-08-02T13:35:46.365" v="0" actId="47"/>
        <pc:sldMkLst>
          <pc:docMk/>
          <pc:sldMk cId="989489816" sldId="1794"/>
        </pc:sldMkLst>
      </pc:sldChg>
      <pc:sldChg chg="del">
        <pc:chgData name="군만두 맛있다" userId="88f4dfb63950bb32" providerId="LiveId" clId="{144249B6-A001-4CCC-AF29-43D5EFA9B3B4}" dt="2023-08-02T13:35:46.365" v="0" actId="47"/>
        <pc:sldMkLst>
          <pc:docMk/>
          <pc:sldMk cId="567361993" sldId="1795"/>
        </pc:sldMkLst>
      </pc:sldChg>
      <pc:sldChg chg="del">
        <pc:chgData name="군만두 맛있다" userId="88f4dfb63950bb32" providerId="LiveId" clId="{144249B6-A001-4CCC-AF29-43D5EFA9B3B4}" dt="2023-08-02T13:35:46.365" v="0" actId="47"/>
        <pc:sldMkLst>
          <pc:docMk/>
          <pc:sldMk cId="1804885933" sldId="1796"/>
        </pc:sldMkLst>
      </pc:sldChg>
      <pc:sldChg chg="del">
        <pc:chgData name="군만두 맛있다" userId="88f4dfb63950bb32" providerId="LiveId" clId="{144249B6-A001-4CCC-AF29-43D5EFA9B3B4}" dt="2023-08-02T13:35:46.365" v="0" actId="47"/>
        <pc:sldMkLst>
          <pc:docMk/>
          <pc:sldMk cId="3641854907" sldId="1797"/>
        </pc:sldMkLst>
      </pc:sldChg>
      <pc:sldChg chg="del">
        <pc:chgData name="군만두 맛있다" userId="88f4dfb63950bb32" providerId="LiveId" clId="{144249B6-A001-4CCC-AF29-43D5EFA9B3B4}" dt="2023-08-02T13:35:46.365" v="0" actId="47"/>
        <pc:sldMkLst>
          <pc:docMk/>
          <pc:sldMk cId="1472376860" sldId="1798"/>
        </pc:sldMkLst>
      </pc:sldChg>
      <pc:sldChg chg="del">
        <pc:chgData name="군만두 맛있다" userId="88f4dfb63950bb32" providerId="LiveId" clId="{144249B6-A001-4CCC-AF29-43D5EFA9B3B4}" dt="2023-08-02T13:35:46.365" v="0" actId="47"/>
        <pc:sldMkLst>
          <pc:docMk/>
          <pc:sldMk cId="2139371737" sldId="1799"/>
        </pc:sldMkLst>
      </pc:sldChg>
      <pc:sldChg chg="del">
        <pc:chgData name="군만두 맛있다" userId="88f4dfb63950bb32" providerId="LiveId" clId="{144249B6-A001-4CCC-AF29-43D5EFA9B3B4}" dt="2023-08-02T13:35:46.365" v="0" actId="47"/>
        <pc:sldMkLst>
          <pc:docMk/>
          <pc:sldMk cId="2723856464" sldId="1800"/>
        </pc:sldMkLst>
      </pc:sldChg>
      <pc:sldChg chg="del">
        <pc:chgData name="군만두 맛있다" userId="88f4dfb63950bb32" providerId="LiveId" clId="{144249B6-A001-4CCC-AF29-43D5EFA9B3B4}" dt="2023-08-02T13:35:46.365" v="0" actId="47"/>
        <pc:sldMkLst>
          <pc:docMk/>
          <pc:sldMk cId="2495252519" sldId="1801"/>
        </pc:sldMkLst>
      </pc:sldChg>
      <pc:sldChg chg="del">
        <pc:chgData name="군만두 맛있다" userId="88f4dfb63950bb32" providerId="LiveId" clId="{144249B6-A001-4CCC-AF29-43D5EFA9B3B4}" dt="2023-08-02T13:35:46.365" v="0" actId="47"/>
        <pc:sldMkLst>
          <pc:docMk/>
          <pc:sldMk cId="1191620172" sldId="1802"/>
        </pc:sldMkLst>
      </pc:sldChg>
      <pc:sldChg chg="del">
        <pc:chgData name="군만두 맛있다" userId="88f4dfb63950bb32" providerId="LiveId" clId="{144249B6-A001-4CCC-AF29-43D5EFA9B3B4}" dt="2023-08-02T13:35:46.365" v="0" actId="47"/>
        <pc:sldMkLst>
          <pc:docMk/>
          <pc:sldMk cId="3895982230" sldId="1803"/>
        </pc:sldMkLst>
      </pc:sldChg>
      <pc:sldChg chg="del">
        <pc:chgData name="군만두 맛있다" userId="88f4dfb63950bb32" providerId="LiveId" clId="{144249B6-A001-4CCC-AF29-43D5EFA9B3B4}" dt="2023-08-02T13:35:46.365" v="0" actId="47"/>
        <pc:sldMkLst>
          <pc:docMk/>
          <pc:sldMk cId="768427777" sldId="1804"/>
        </pc:sldMkLst>
      </pc:sldChg>
      <pc:sldChg chg="del">
        <pc:chgData name="군만두 맛있다" userId="88f4dfb63950bb32" providerId="LiveId" clId="{144249B6-A001-4CCC-AF29-43D5EFA9B3B4}" dt="2023-08-02T13:35:46.365" v="0" actId="47"/>
        <pc:sldMkLst>
          <pc:docMk/>
          <pc:sldMk cId="1695393939" sldId="1805"/>
        </pc:sldMkLst>
      </pc:sldChg>
      <pc:sldChg chg="del">
        <pc:chgData name="군만두 맛있다" userId="88f4dfb63950bb32" providerId="LiveId" clId="{144249B6-A001-4CCC-AF29-43D5EFA9B3B4}" dt="2023-08-02T13:35:46.365" v="0" actId="47"/>
        <pc:sldMkLst>
          <pc:docMk/>
          <pc:sldMk cId="3752381604" sldId="1806"/>
        </pc:sldMkLst>
      </pc:sldChg>
      <pc:sldChg chg="del">
        <pc:chgData name="군만두 맛있다" userId="88f4dfb63950bb32" providerId="LiveId" clId="{144249B6-A001-4CCC-AF29-43D5EFA9B3B4}" dt="2023-08-02T13:35:46.365" v="0" actId="47"/>
        <pc:sldMkLst>
          <pc:docMk/>
          <pc:sldMk cId="635352825" sldId="1807"/>
        </pc:sldMkLst>
      </pc:sldChg>
      <pc:sldChg chg="del">
        <pc:chgData name="군만두 맛있다" userId="88f4dfb63950bb32" providerId="LiveId" clId="{144249B6-A001-4CCC-AF29-43D5EFA9B3B4}" dt="2023-08-02T13:35:46.365" v="0" actId="47"/>
        <pc:sldMkLst>
          <pc:docMk/>
          <pc:sldMk cId="3474855618" sldId="1808"/>
        </pc:sldMkLst>
      </pc:sldChg>
      <pc:sldChg chg="del">
        <pc:chgData name="군만두 맛있다" userId="88f4dfb63950bb32" providerId="LiveId" clId="{144249B6-A001-4CCC-AF29-43D5EFA9B3B4}" dt="2023-08-02T13:35:46.365" v="0" actId="47"/>
        <pc:sldMkLst>
          <pc:docMk/>
          <pc:sldMk cId="505502995" sldId="1809"/>
        </pc:sldMkLst>
      </pc:sldChg>
      <pc:sldChg chg="del">
        <pc:chgData name="군만두 맛있다" userId="88f4dfb63950bb32" providerId="LiveId" clId="{144249B6-A001-4CCC-AF29-43D5EFA9B3B4}" dt="2023-08-02T13:35:46.365" v="0" actId="47"/>
        <pc:sldMkLst>
          <pc:docMk/>
          <pc:sldMk cId="692821125" sldId="1810"/>
        </pc:sldMkLst>
      </pc:sldChg>
      <pc:sldChg chg="del">
        <pc:chgData name="군만두 맛있다" userId="88f4dfb63950bb32" providerId="LiveId" clId="{144249B6-A001-4CCC-AF29-43D5EFA9B3B4}" dt="2023-08-02T13:35:46.365" v="0" actId="47"/>
        <pc:sldMkLst>
          <pc:docMk/>
          <pc:sldMk cId="3258663649" sldId="1811"/>
        </pc:sldMkLst>
      </pc:sldChg>
      <pc:sldChg chg="del">
        <pc:chgData name="군만두 맛있다" userId="88f4dfb63950bb32" providerId="LiveId" clId="{144249B6-A001-4CCC-AF29-43D5EFA9B3B4}" dt="2023-08-02T13:35:46.365" v="0" actId="47"/>
        <pc:sldMkLst>
          <pc:docMk/>
          <pc:sldMk cId="1830258083" sldId="1812"/>
        </pc:sldMkLst>
      </pc:sldChg>
      <pc:sldChg chg="del">
        <pc:chgData name="군만두 맛있다" userId="88f4dfb63950bb32" providerId="LiveId" clId="{144249B6-A001-4CCC-AF29-43D5EFA9B3B4}" dt="2023-08-02T13:35:46.365" v="0" actId="47"/>
        <pc:sldMkLst>
          <pc:docMk/>
          <pc:sldMk cId="3395250165" sldId="1813"/>
        </pc:sldMkLst>
      </pc:sldChg>
      <pc:sldChg chg="del">
        <pc:chgData name="군만두 맛있다" userId="88f4dfb63950bb32" providerId="LiveId" clId="{144249B6-A001-4CCC-AF29-43D5EFA9B3B4}" dt="2023-08-02T13:35:46.365" v="0" actId="47"/>
        <pc:sldMkLst>
          <pc:docMk/>
          <pc:sldMk cId="2404218070" sldId="1814"/>
        </pc:sldMkLst>
      </pc:sldChg>
      <pc:sldChg chg="del">
        <pc:chgData name="군만두 맛있다" userId="88f4dfb63950bb32" providerId="LiveId" clId="{144249B6-A001-4CCC-AF29-43D5EFA9B3B4}" dt="2023-08-02T13:35:46.365" v="0" actId="47"/>
        <pc:sldMkLst>
          <pc:docMk/>
          <pc:sldMk cId="1054208275" sldId="1815"/>
        </pc:sldMkLst>
      </pc:sldChg>
      <pc:sldChg chg="del">
        <pc:chgData name="군만두 맛있다" userId="88f4dfb63950bb32" providerId="LiveId" clId="{144249B6-A001-4CCC-AF29-43D5EFA9B3B4}" dt="2023-08-02T13:35:46.365" v="0" actId="47"/>
        <pc:sldMkLst>
          <pc:docMk/>
          <pc:sldMk cId="2861368463" sldId="1816"/>
        </pc:sldMkLst>
      </pc:sldChg>
      <pc:sldChg chg="del">
        <pc:chgData name="군만두 맛있다" userId="88f4dfb63950bb32" providerId="LiveId" clId="{144249B6-A001-4CCC-AF29-43D5EFA9B3B4}" dt="2023-08-02T13:35:46.365" v="0" actId="47"/>
        <pc:sldMkLst>
          <pc:docMk/>
          <pc:sldMk cId="1632580997" sldId="1817"/>
        </pc:sldMkLst>
      </pc:sldChg>
      <pc:sldChg chg="del">
        <pc:chgData name="군만두 맛있다" userId="88f4dfb63950bb32" providerId="LiveId" clId="{144249B6-A001-4CCC-AF29-43D5EFA9B3B4}" dt="2023-08-02T13:35:46.365" v="0" actId="47"/>
        <pc:sldMkLst>
          <pc:docMk/>
          <pc:sldMk cId="646716160" sldId="1818"/>
        </pc:sldMkLst>
      </pc:sldChg>
      <pc:sldChg chg="del">
        <pc:chgData name="군만두 맛있다" userId="88f4dfb63950bb32" providerId="LiveId" clId="{144249B6-A001-4CCC-AF29-43D5EFA9B3B4}" dt="2023-08-02T13:35:46.365" v="0" actId="47"/>
        <pc:sldMkLst>
          <pc:docMk/>
          <pc:sldMk cId="3220971008" sldId="1819"/>
        </pc:sldMkLst>
      </pc:sldChg>
      <pc:sldChg chg="del">
        <pc:chgData name="군만두 맛있다" userId="88f4dfb63950bb32" providerId="LiveId" clId="{144249B6-A001-4CCC-AF29-43D5EFA9B3B4}" dt="2023-08-02T13:35:46.365" v="0" actId="47"/>
        <pc:sldMkLst>
          <pc:docMk/>
          <pc:sldMk cId="2611564124" sldId="1820"/>
        </pc:sldMkLst>
      </pc:sldChg>
      <pc:sldChg chg="del">
        <pc:chgData name="군만두 맛있다" userId="88f4dfb63950bb32" providerId="LiveId" clId="{144249B6-A001-4CCC-AF29-43D5EFA9B3B4}" dt="2023-08-02T13:35:46.365" v="0" actId="47"/>
        <pc:sldMkLst>
          <pc:docMk/>
          <pc:sldMk cId="2607552806" sldId="1821"/>
        </pc:sldMkLst>
      </pc:sldChg>
      <pc:sldChg chg="del">
        <pc:chgData name="군만두 맛있다" userId="88f4dfb63950bb32" providerId="LiveId" clId="{144249B6-A001-4CCC-AF29-43D5EFA9B3B4}" dt="2023-08-02T13:35:46.365" v="0" actId="47"/>
        <pc:sldMkLst>
          <pc:docMk/>
          <pc:sldMk cId="1364464487" sldId="1822"/>
        </pc:sldMkLst>
      </pc:sldChg>
      <pc:sldChg chg="del">
        <pc:chgData name="군만두 맛있다" userId="88f4dfb63950bb32" providerId="LiveId" clId="{144249B6-A001-4CCC-AF29-43D5EFA9B3B4}" dt="2023-08-02T13:35:46.365" v="0" actId="47"/>
        <pc:sldMkLst>
          <pc:docMk/>
          <pc:sldMk cId="3654017014" sldId="1823"/>
        </pc:sldMkLst>
      </pc:sldChg>
      <pc:sldChg chg="del">
        <pc:chgData name="군만두 맛있다" userId="88f4dfb63950bb32" providerId="LiveId" clId="{144249B6-A001-4CCC-AF29-43D5EFA9B3B4}" dt="2023-08-02T13:35:46.365" v="0" actId="47"/>
        <pc:sldMkLst>
          <pc:docMk/>
          <pc:sldMk cId="1650601861" sldId="1824"/>
        </pc:sldMkLst>
      </pc:sldChg>
      <pc:sldChg chg="del">
        <pc:chgData name="군만두 맛있다" userId="88f4dfb63950bb32" providerId="LiveId" clId="{144249B6-A001-4CCC-AF29-43D5EFA9B3B4}" dt="2023-08-02T13:35:46.365" v="0" actId="47"/>
        <pc:sldMkLst>
          <pc:docMk/>
          <pc:sldMk cId="1042927873" sldId="1825"/>
        </pc:sldMkLst>
      </pc:sldChg>
      <pc:sldChg chg="del">
        <pc:chgData name="군만두 맛있다" userId="88f4dfb63950bb32" providerId="LiveId" clId="{144249B6-A001-4CCC-AF29-43D5EFA9B3B4}" dt="2023-08-02T13:35:46.365" v="0" actId="47"/>
        <pc:sldMkLst>
          <pc:docMk/>
          <pc:sldMk cId="40515857" sldId="1826"/>
        </pc:sldMkLst>
      </pc:sldChg>
      <pc:sldChg chg="del">
        <pc:chgData name="군만두 맛있다" userId="88f4dfb63950bb32" providerId="LiveId" clId="{144249B6-A001-4CCC-AF29-43D5EFA9B3B4}" dt="2023-08-02T13:35:46.365" v="0" actId="47"/>
        <pc:sldMkLst>
          <pc:docMk/>
          <pc:sldMk cId="153647266" sldId="1827"/>
        </pc:sldMkLst>
      </pc:sldChg>
      <pc:sldChg chg="del">
        <pc:chgData name="군만두 맛있다" userId="88f4dfb63950bb32" providerId="LiveId" clId="{144249B6-A001-4CCC-AF29-43D5EFA9B3B4}" dt="2023-08-02T13:35:46.365" v="0" actId="47"/>
        <pc:sldMkLst>
          <pc:docMk/>
          <pc:sldMk cId="694463458" sldId="1828"/>
        </pc:sldMkLst>
      </pc:sldChg>
      <pc:sldChg chg="del">
        <pc:chgData name="군만두 맛있다" userId="88f4dfb63950bb32" providerId="LiveId" clId="{144249B6-A001-4CCC-AF29-43D5EFA9B3B4}" dt="2023-08-02T13:35:46.365" v="0" actId="47"/>
        <pc:sldMkLst>
          <pc:docMk/>
          <pc:sldMk cId="4053524407" sldId="1829"/>
        </pc:sldMkLst>
      </pc:sldChg>
      <pc:sldChg chg="del">
        <pc:chgData name="군만두 맛있다" userId="88f4dfb63950bb32" providerId="LiveId" clId="{144249B6-A001-4CCC-AF29-43D5EFA9B3B4}" dt="2023-08-02T13:35:46.365" v="0" actId="47"/>
        <pc:sldMkLst>
          <pc:docMk/>
          <pc:sldMk cId="3125048986" sldId="1830"/>
        </pc:sldMkLst>
      </pc:sldChg>
      <pc:sldChg chg="del">
        <pc:chgData name="군만두 맛있다" userId="88f4dfb63950bb32" providerId="LiveId" clId="{144249B6-A001-4CCC-AF29-43D5EFA9B3B4}" dt="2023-08-02T13:35:46.365" v="0" actId="47"/>
        <pc:sldMkLst>
          <pc:docMk/>
          <pc:sldMk cId="1549291985" sldId="1831"/>
        </pc:sldMkLst>
      </pc:sldChg>
      <pc:sldChg chg="del">
        <pc:chgData name="군만두 맛있다" userId="88f4dfb63950bb32" providerId="LiveId" clId="{144249B6-A001-4CCC-AF29-43D5EFA9B3B4}" dt="2023-08-02T13:35:46.365" v="0" actId="47"/>
        <pc:sldMkLst>
          <pc:docMk/>
          <pc:sldMk cId="3781403438" sldId="1832"/>
        </pc:sldMkLst>
      </pc:sldChg>
      <pc:sldChg chg="del">
        <pc:chgData name="군만두 맛있다" userId="88f4dfb63950bb32" providerId="LiveId" clId="{144249B6-A001-4CCC-AF29-43D5EFA9B3B4}" dt="2023-08-02T13:35:46.365" v="0" actId="47"/>
        <pc:sldMkLst>
          <pc:docMk/>
          <pc:sldMk cId="938571226" sldId="1833"/>
        </pc:sldMkLst>
      </pc:sldChg>
      <pc:sldChg chg="del">
        <pc:chgData name="군만두 맛있다" userId="88f4dfb63950bb32" providerId="LiveId" clId="{144249B6-A001-4CCC-AF29-43D5EFA9B3B4}" dt="2023-08-02T13:35:46.365" v="0" actId="47"/>
        <pc:sldMkLst>
          <pc:docMk/>
          <pc:sldMk cId="273055000" sldId="1834"/>
        </pc:sldMkLst>
      </pc:sldChg>
      <pc:sldChg chg="del">
        <pc:chgData name="군만두 맛있다" userId="88f4dfb63950bb32" providerId="LiveId" clId="{144249B6-A001-4CCC-AF29-43D5EFA9B3B4}" dt="2023-08-02T13:35:46.365" v="0" actId="47"/>
        <pc:sldMkLst>
          <pc:docMk/>
          <pc:sldMk cId="54723287" sldId="1835"/>
        </pc:sldMkLst>
      </pc:sldChg>
      <pc:sldChg chg="del">
        <pc:chgData name="군만두 맛있다" userId="88f4dfb63950bb32" providerId="LiveId" clId="{144249B6-A001-4CCC-AF29-43D5EFA9B3B4}" dt="2023-08-02T13:35:46.365" v="0" actId="47"/>
        <pc:sldMkLst>
          <pc:docMk/>
          <pc:sldMk cId="3633891472" sldId="1836"/>
        </pc:sldMkLst>
      </pc:sldChg>
      <pc:sldChg chg="del">
        <pc:chgData name="군만두 맛있다" userId="88f4dfb63950bb32" providerId="LiveId" clId="{144249B6-A001-4CCC-AF29-43D5EFA9B3B4}" dt="2023-08-02T13:35:46.365" v="0" actId="47"/>
        <pc:sldMkLst>
          <pc:docMk/>
          <pc:sldMk cId="2723883769" sldId="1837"/>
        </pc:sldMkLst>
      </pc:sldChg>
      <pc:sldChg chg="del">
        <pc:chgData name="군만두 맛있다" userId="88f4dfb63950bb32" providerId="LiveId" clId="{144249B6-A001-4CCC-AF29-43D5EFA9B3B4}" dt="2023-08-02T13:35:46.365" v="0" actId="47"/>
        <pc:sldMkLst>
          <pc:docMk/>
          <pc:sldMk cId="3311220256" sldId="1838"/>
        </pc:sldMkLst>
      </pc:sldChg>
      <pc:sldChg chg="del">
        <pc:chgData name="군만두 맛있다" userId="88f4dfb63950bb32" providerId="LiveId" clId="{144249B6-A001-4CCC-AF29-43D5EFA9B3B4}" dt="2023-08-02T13:35:46.365" v="0" actId="47"/>
        <pc:sldMkLst>
          <pc:docMk/>
          <pc:sldMk cId="1662732033" sldId="1839"/>
        </pc:sldMkLst>
      </pc:sldChg>
      <pc:sldChg chg="del">
        <pc:chgData name="군만두 맛있다" userId="88f4dfb63950bb32" providerId="LiveId" clId="{144249B6-A001-4CCC-AF29-43D5EFA9B3B4}" dt="2023-08-02T13:35:46.365" v="0" actId="47"/>
        <pc:sldMkLst>
          <pc:docMk/>
          <pc:sldMk cId="1724665127" sldId="1840"/>
        </pc:sldMkLst>
      </pc:sldChg>
      <pc:sldChg chg="del">
        <pc:chgData name="군만두 맛있다" userId="88f4dfb63950bb32" providerId="LiveId" clId="{144249B6-A001-4CCC-AF29-43D5EFA9B3B4}" dt="2023-08-02T13:35:46.365" v="0" actId="47"/>
        <pc:sldMkLst>
          <pc:docMk/>
          <pc:sldMk cId="2832660924" sldId="1841"/>
        </pc:sldMkLst>
      </pc:sldChg>
      <pc:sldChg chg="del">
        <pc:chgData name="군만두 맛있다" userId="88f4dfb63950bb32" providerId="LiveId" clId="{144249B6-A001-4CCC-AF29-43D5EFA9B3B4}" dt="2023-08-02T13:35:46.365" v="0" actId="47"/>
        <pc:sldMkLst>
          <pc:docMk/>
          <pc:sldMk cId="994861828" sldId="1842"/>
        </pc:sldMkLst>
      </pc:sldChg>
      <pc:sldChg chg="del">
        <pc:chgData name="군만두 맛있다" userId="88f4dfb63950bb32" providerId="LiveId" clId="{144249B6-A001-4CCC-AF29-43D5EFA9B3B4}" dt="2023-08-02T13:35:46.365" v="0" actId="47"/>
        <pc:sldMkLst>
          <pc:docMk/>
          <pc:sldMk cId="3698954458" sldId="1843"/>
        </pc:sldMkLst>
      </pc:sldChg>
      <pc:sldChg chg="del">
        <pc:chgData name="군만두 맛있다" userId="88f4dfb63950bb32" providerId="LiveId" clId="{144249B6-A001-4CCC-AF29-43D5EFA9B3B4}" dt="2023-08-02T13:35:46.365" v="0" actId="47"/>
        <pc:sldMkLst>
          <pc:docMk/>
          <pc:sldMk cId="2639547162" sldId="1844"/>
        </pc:sldMkLst>
      </pc:sldChg>
      <pc:sldChg chg="del">
        <pc:chgData name="군만두 맛있다" userId="88f4dfb63950bb32" providerId="LiveId" clId="{144249B6-A001-4CCC-AF29-43D5EFA9B3B4}" dt="2023-08-02T13:35:46.365" v="0" actId="47"/>
        <pc:sldMkLst>
          <pc:docMk/>
          <pc:sldMk cId="475735383" sldId="1845"/>
        </pc:sldMkLst>
      </pc:sldChg>
      <pc:sldChg chg="del">
        <pc:chgData name="군만두 맛있다" userId="88f4dfb63950bb32" providerId="LiveId" clId="{144249B6-A001-4CCC-AF29-43D5EFA9B3B4}" dt="2023-08-02T13:35:46.365" v="0" actId="47"/>
        <pc:sldMkLst>
          <pc:docMk/>
          <pc:sldMk cId="204151169" sldId="1846"/>
        </pc:sldMkLst>
      </pc:sldChg>
      <pc:sldChg chg="del">
        <pc:chgData name="군만두 맛있다" userId="88f4dfb63950bb32" providerId="LiveId" clId="{144249B6-A001-4CCC-AF29-43D5EFA9B3B4}" dt="2023-08-02T13:35:46.365" v="0" actId="47"/>
        <pc:sldMkLst>
          <pc:docMk/>
          <pc:sldMk cId="202220149" sldId="1847"/>
        </pc:sldMkLst>
      </pc:sldChg>
      <pc:sldChg chg="del">
        <pc:chgData name="군만두 맛있다" userId="88f4dfb63950bb32" providerId="LiveId" clId="{144249B6-A001-4CCC-AF29-43D5EFA9B3B4}" dt="2023-08-02T13:35:46.365" v="0" actId="47"/>
        <pc:sldMkLst>
          <pc:docMk/>
          <pc:sldMk cId="2106510362" sldId="1848"/>
        </pc:sldMkLst>
      </pc:sldChg>
      <pc:sldChg chg="del">
        <pc:chgData name="군만두 맛있다" userId="88f4dfb63950bb32" providerId="LiveId" clId="{144249B6-A001-4CCC-AF29-43D5EFA9B3B4}" dt="2023-08-02T13:35:46.365" v="0" actId="47"/>
        <pc:sldMkLst>
          <pc:docMk/>
          <pc:sldMk cId="4274149706" sldId="1849"/>
        </pc:sldMkLst>
      </pc:sldChg>
      <pc:sldChg chg="del">
        <pc:chgData name="군만두 맛있다" userId="88f4dfb63950bb32" providerId="LiveId" clId="{144249B6-A001-4CCC-AF29-43D5EFA9B3B4}" dt="2023-08-02T13:35:46.365" v="0" actId="47"/>
        <pc:sldMkLst>
          <pc:docMk/>
          <pc:sldMk cId="3511585018" sldId="1850"/>
        </pc:sldMkLst>
      </pc:sldChg>
      <pc:sldChg chg="del">
        <pc:chgData name="군만두 맛있다" userId="88f4dfb63950bb32" providerId="LiveId" clId="{144249B6-A001-4CCC-AF29-43D5EFA9B3B4}" dt="2023-08-02T13:35:46.365" v="0" actId="47"/>
        <pc:sldMkLst>
          <pc:docMk/>
          <pc:sldMk cId="1797381046" sldId="1851"/>
        </pc:sldMkLst>
      </pc:sldChg>
      <pc:sldChg chg="del">
        <pc:chgData name="군만두 맛있다" userId="88f4dfb63950bb32" providerId="LiveId" clId="{144249B6-A001-4CCC-AF29-43D5EFA9B3B4}" dt="2023-08-02T13:35:46.365" v="0" actId="47"/>
        <pc:sldMkLst>
          <pc:docMk/>
          <pc:sldMk cId="3754544955" sldId="1852"/>
        </pc:sldMkLst>
      </pc:sldChg>
      <pc:sldChg chg="del">
        <pc:chgData name="군만두 맛있다" userId="88f4dfb63950bb32" providerId="LiveId" clId="{144249B6-A001-4CCC-AF29-43D5EFA9B3B4}" dt="2023-08-02T13:35:46.365" v="0" actId="47"/>
        <pc:sldMkLst>
          <pc:docMk/>
          <pc:sldMk cId="1250946888" sldId="1853"/>
        </pc:sldMkLst>
      </pc:sldChg>
      <pc:sldChg chg="del">
        <pc:chgData name="군만두 맛있다" userId="88f4dfb63950bb32" providerId="LiveId" clId="{144249B6-A001-4CCC-AF29-43D5EFA9B3B4}" dt="2023-08-02T13:35:46.365" v="0" actId="47"/>
        <pc:sldMkLst>
          <pc:docMk/>
          <pc:sldMk cId="488034202" sldId="1854"/>
        </pc:sldMkLst>
      </pc:sldChg>
      <pc:sldChg chg="del">
        <pc:chgData name="군만두 맛있다" userId="88f4dfb63950bb32" providerId="LiveId" clId="{144249B6-A001-4CCC-AF29-43D5EFA9B3B4}" dt="2023-08-02T13:35:46.365" v="0" actId="47"/>
        <pc:sldMkLst>
          <pc:docMk/>
          <pc:sldMk cId="2020141464" sldId="1855"/>
        </pc:sldMkLst>
      </pc:sldChg>
      <pc:sldChg chg="del">
        <pc:chgData name="군만두 맛있다" userId="88f4dfb63950bb32" providerId="LiveId" clId="{144249B6-A001-4CCC-AF29-43D5EFA9B3B4}" dt="2023-08-02T13:35:46.365" v="0" actId="47"/>
        <pc:sldMkLst>
          <pc:docMk/>
          <pc:sldMk cId="2374429983" sldId="1856"/>
        </pc:sldMkLst>
      </pc:sldChg>
      <pc:sldChg chg="del">
        <pc:chgData name="군만두 맛있다" userId="88f4dfb63950bb32" providerId="LiveId" clId="{144249B6-A001-4CCC-AF29-43D5EFA9B3B4}" dt="2023-08-02T13:35:46.365" v="0" actId="47"/>
        <pc:sldMkLst>
          <pc:docMk/>
          <pc:sldMk cId="1475667043" sldId="1857"/>
        </pc:sldMkLst>
      </pc:sldChg>
      <pc:sldChg chg="del">
        <pc:chgData name="군만두 맛있다" userId="88f4dfb63950bb32" providerId="LiveId" clId="{144249B6-A001-4CCC-AF29-43D5EFA9B3B4}" dt="2023-08-02T13:35:46.365" v="0" actId="47"/>
        <pc:sldMkLst>
          <pc:docMk/>
          <pc:sldMk cId="943566426" sldId="1858"/>
        </pc:sldMkLst>
      </pc:sldChg>
      <pc:sldChg chg="del">
        <pc:chgData name="군만두 맛있다" userId="88f4dfb63950bb32" providerId="LiveId" clId="{144249B6-A001-4CCC-AF29-43D5EFA9B3B4}" dt="2023-08-02T13:35:46.365" v="0" actId="47"/>
        <pc:sldMkLst>
          <pc:docMk/>
          <pc:sldMk cId="926844646" sldId="1859"/>
        </pc:sldMkLst>
      </pc:sldChg>
      <pc:sldChg chg="del">
        <pc:chgData name="군만두 맛있다" userId="88f4dfb63950bb32" providerId="LiveId" clId="{144249B6-A001-4CCC-AF29-43D5EFA9B3B4}" dt="2023-08-02T13:35:46.365" v="0" actId="47"/>
        <pc:sldMkLst>
          <pc:docMk/>
          <pc:sldMk cId="157529145" sldId="1860"/>
        </pc:sldMkLst>
      </pc:sldChg>
      <pc:sldChg chg="del">
        <pc:chgData name="군만두 맛있다" userId="88f4dfb63950bb32" providerId="LiveId" clId="{144249B6-A001-4CCC-AF29-43D5EFA9B3B4}" dt="2023-08-02T13:35:46.365" v="0" actId="47"/>
        <pc:sldMkLst>
          <pc:docMk/>
          <pc:sldMk cId="2371286230" sldId="1861"/>
        </pc:sldMkLst>
      </pc:sldChg>
      <pc:sldChg chg="del">
        <pc:chgData name="군만두 맛있다" userId="88f4dfb63950bb32" providerId="LiveId" clId="{144249B6-A001-4CCC-AF29-43D5EFA9B3B4}" dt="2023-08-02T13:35:46.365" v="0" actId="47"/>
        <pc:sldMkLst>
          <pc:docMk/>
          <pc:sldMk cId="3082388543" sldId="1862"/>
        </pc:sldMkLst>
      </pc:sldChg>
      <pc:sldChg chg="del">
        <pc:chgData name="군만두 맛있다" userId="88f4dfb63950bb32" providerId="LiveId" clId="{144249B6-A001-4CCC-AF29-43D5EFA9B3B4}" dt="2023-08-02T13:35:46.365" v="0" actId="47"/>
        <pc:sldMkLst>
          <pc:docMk/>
          <pc:sldMk cId="4079873361" sldId="1863"/>
        </pc:sldMkLst>
      </pc:sldChg>
      <pc:sldChg chg="del">
        <pc:chgData name="군만두 맛있다" userId="88f4dfb63950bb32" providerId="LiveId" clId="{144249B6-A001-4CCC-AF29-43D5EFA9B3B4}" dt="2023-08-02T13:35:46.365" v="0" actId="47"/>
        <pc:sldMkLst>
          <pc:docMk/>
          <pc:sldMk cId="297095803" sldId="1864"/>
        </pc:sldMkLst>
      </pc:sldChg>
      <pc:sldChg chg="del">
        <pc:chgData name="군만두 맛있다" userId="88f4dfb63950bb32" providerId="LiveId" clId="{144249B6-A001-4CCC-AF29-43D5EFA9B3B4}" dt="2023-08-02T13:35:46.365" v="0" actId="47"/>
        <pc:sldMkLst>
          <pc:docMk/>
          <pc:sldMk cId="1662484920" sldId="1865"/>
        </pc:sldMkLst>
      </pc:sldChg>
      <pc:sldChg chg="del">
        <pc:chgData name="군만두 맛있다" userId="88f4dfb63950bb32" providerId="LiveId" clId="{144249B6-A001-4CCC-AF29-43D5EFA9B3B4}" dt="2023-08-02T13:35:46.365" v="0" actId="47"/>
        <pc:sldMkLst>
          <pc:docMk/>
          <pc:sldMk cId="4258773532" sldId="1866"/>
        </pc:sldMkLst>
      </pc:sldChg>
      <pc:sldChg chg="del">
        <pc:chgData name="군만두 맛있다" userId="88f4dfb63950bb32" providerId="LiveId" clId="{144249B6-A001-4CCC-AF29-43D5EFA9B3B4}" dt="2023-08-02T13:35:46.365" v="0" actId="47"/>
        <pc:sldMkLst>
          <pc:docMk/>
          <pc:sldMk cId="2391830887" sldId="1867"/>
        </pc:sldMkLst>
      </pc:sldChg>
      <pc:sldChg chg="del">
        <pc:chgData name="군만두 맛있다" userId="88f4dfb63950bb32" providerId="LiveId" clId="{144249B6-A001-4CCC-AF29-43D5EFA9B3B4}" dt="2023-08-02T13:35:46.365" v="0" actId="47"/>
        <pc:sldMkLst>
          <pc:docMk/>
          <pc:sldMk cId="4093266912" sldId="1868"/>
        </pc:sldMkLst>
      </pc:sldChg>
      <pc:sldChg chg="del">
        <pc:chgData name="군만두 맛있다" userId="88f4dfb63950bb32" providerId="LiveId" clId="{144249B6-A001-4CCC-AF29-43D5EFA9B3B4}" dt="2023-08-02T13:35:46.365" v="0" actId="47"/>
        <pc:sldMkLst>
          <pc:docMk/>
          <pc:sldMk cId="1176891159" sldId="1869"/>
        </pc:sldMkLst>
      </pc:sldChg>
      <pc:sldChg chg="del">
        <pc:chgData name="군만두 맛있다" userId="88f4dfb63950bb32" providerId="LiveId" clId="{144249B6-A001-4CCC-AF29-43D5EFA9B3B4}" dt="2023-08-02T13:35:46.365" v="0" actId="47"/>
        <pc:sldMkLst>
          <pc:docMk/>
          <pc:sldMk cId="2295837933" sldId="1870"/>
        </pc:sldMkLst>
      </pc:sldChg>
      <pc:sldChg chg="del">
        <pc:chgData name="군만두 맛있다" userId="88f4dfb63950bb32" providerId="LiveId" clId="{144249B6-A001-4CCC-AF29-43D5EFA9B3B4}" dt="2023-08-02T13:35:46.365" v="0" actId="47"/>
        <pc:sldMkLst>
          <pc:docMk/>
          <pc:sldMk cId="4027817541" sldId="1871"/>
        </pc:sldMkLst>
      </pc:sldChg>
      <pc:sldChg chg="del">
        <pc:chgData name="군만두 맛있다" userId="88f4dfb63950bb32" providerId="LiveId" clId="{144249B6-A001-4CCC-AF29-43D5EFA9B3B4}" dt="2023-08-02T13:35:46.365" v="0" actId="47"/>
        <pc:sldMkLst>
          <pc:docMk/>
          <pc:sldMk cId="430340658" sldId="1872"/>
        </pc:sldMkLst>
      </pc:sldChg>
      <pc:sldChg chg="del">
        <pc:chgData name="군만두 맛있다" userId="88f4dfb63950bb32" providerId="LiveId" clId="{144249B6-A001-4CCC-AF29-43D5EFA9B3B4}" dt="2023-08-02T13:35:46.365" v="0" actId="47"/>
        <pc:sldMkLst>
          <pc:docMk/>
          <pc:sldMk cId="3770685011" sldId="1873"/>
        </pc:sldMkLst>
      </pc:sldChg>
      <pc:sldChg chg="del">
        <pc:chgData name="군만두 맛있다" userId="88f4dfb63950bb32" providerId="LiveId" clId="{144249B6-A001-4CCC-AF29-43D5EFA9B3B4}" dt="2023-08-02T13:35:46.365" v="0" actId="47"/>
        <pc:sldMkLst>
          <pc:docMk/>
          <pc:sldMk cId="155406796" sldId="1874"/>
        </pc:sldMkLst>
      </pc:sldChg>
      <pc:sldChg chg="del">
        <pc:chgData name="군만두 맛있다" userId="88f4dfb63950bb32" providerId="LiveId" clId="{144249B6-A001-4CCC-AF29-43D5EFA9B3B4}" dt="2023-08-02T13:35:46.365" v="0" actId="47"/>
        <pc:sldMkLst>
          <pc:docMk/>
          <pc:sldMk cId="3616880621" sldId="1875"/>
        </pc:sldMkLst>
      </pc:sldChg>
      <pc:sldChg chg="del">
        <pc:chgData name="군만두 맛있다" userId="88f4dfb63950bb32" providerId="LiveId" clId="{144249B6-A001-4CCC-AF29-43D5EFA9B3B4}" dt="2023-08-02T13:35:46.365" v="0" actId="47"/>
        <pc:sldMkLst>
          <pc:docMk/>
          <pc:sldMk cId="3683028030" sldId="1876"/>
        </pc:sldMkLst>
      </pc:sldChg>
      <pc:sldChg chg="del">
        <pc:chgData name="군만두 맛있다" userId="88f4dfb63950bb32" providerId="LiveId" clId="{144249B6-A001-4CCC-AF29-43D5EFA9B3B4}" dt="2023-08-02T13:35:46.365" v="0" actId="47"/>
        <pc:sldMkLst>
          <pc:docMk/>
          <pc:sldMk cId="2913911630" sldId="1877"/>
        </pc:sldMkLst>
      </pc:sldChg>
      <pc:sldChg chg="del">
        <pc:chgData name="군만두 맛있다" userId="88f4dfb63950bb32" providerId="LiveId" clId="{144249B6-A001-4CCC-AF29-43D5EFA9B3B4}" dt="2023-08-02T13:35:46.365" v="0" actId="47"/>
        <pc:sldMkLst>
          <pc:docMk/>
          <pc:sldMk cId="3585106055" sldId="1878"/>
        </pc:sldMkLst>
      </pc:sldChg>
      <pc:sldChg chg="del">
        <pc:chgData name="군만두 맛있다" userId="88f4dfb63950bb32" providerId="LiveId" clId="{144249B6-A001-4CCC-AF29-43D5EFA9B3B4}" dt="2023-08-02T13:35:46.365" v="0" actId="47"/>
        <pc:sldMkLst>
          <pc:docMk/>
          <pc:sldMk cId="4283982682" sldId="1879"/>
        </pc:sldMkLst>
      </pc:sldChg>
      <pc:sldChg chg="del">
        <pc:chgData name="군만두 맛있다" userId="88f4dfb63950bb32" providerId="LiveId" clId="{144249B6-A001-4CCC-AF29-43D5EFA9B3B4}" dt="2023-08-02T13:35:46.365" v="0" actId="47"/>
        <pc:sldMkLst>
          <pc:docMk/>
          <pc:sldMk cId="4067638486" sldId="1880"/>
        </pc:sldMkLst>
      </pc:sldChg>
      <pc:sldChg chg="del">
        <pc:chgData name="군만두 맛있다" userId="88f4dfb63950bb32" providerId="LiveId" clId="{144249B6-A001-4CCC-AF29-43D5EFA9B3B4}" dt="2023-08-02T13:35:46.365" v="0" actId="47"/>
        <pc:sldMkLst>
          <pc:docMk/>
          <pc:sldMk cId="3117644736" sldId="1881"/>
        </pc:sldMkLst>
      </pc:sldChg>
      <pc:sldChg chg="del">
        <pc:chgData name="군만두 맛있다" userId="88f4dfb63950bb32" providerId="LiveId" clId="{144249B6-A001-4CCC-AF29-43D5EFA9B3B4}" dt="2023-08-02T13:35:46.365" v="0" actId="47"/>
        <pc:sldMkLst>
          <pc:docMk/>
          <pc:sldMk cId="630223494" sldId="1882"/>
        </pc:sldMkLst>
      </pc:sldChg>
      <pc:sldChg chg="del">
        <pc:chgData name="군만두 맛있다" userId="88f4dfb63950bb32" providerId="LiveId" clId="{144249B6-A001-4CCC-AF29-43D5EFA9B3B4}" dt="2023-08-02T13:35:46.365" v="0" actId="47"/>
        <pc:sldMkLst>
          <pc:docMk/>
          <pc:sldMk cId="2406292930" sldId="1883"/>
        </pc:sldMkLst>
      </pc:sldChg>
      <pc:sldChg chg="del">
        <pc:chgData name="군만두 맛있다" userId="88f4dfb63950bb32" providerId="LiveId" clId="{144249B6-A001-4CCC-AF29-43D5EFA9B3B4}" dt="2023-08-02T13:35:46.365" v="0" actId="47"/>
        <pc:sldMkLst>
          <pc:docMk/>
          <pc:sldMk cId="913338037" sldId="1884"/>
        </pc:sldMkLst>
      </pc:sldChg>
      <pc:sldChg chg="del">
        <pc:chgData name="군만두 맛있다" userId="88f4dfb63950bb32" providerId="LiveId" clId="{144249B6-A001-4CCC-AF29-43D5EFA9B3B4}" dt="2023-08-02T13:35:46.365" v="0" actId="47"/>
        <pc:sldMkLst>
          <pc:docMk/>
          <pc:sldMk cId="3863000068" sldId="1885"/>
        </pc:sldMkLst>
      </pc:sldChg>
      <pc:sldChg chg="del">
        <pc:chgData name="군만두 맛있다" userId="88f4dfb63950bb32" providerId="LiveId" clId="{144249B6-A001-4CCC-AF29-43D5EFA9B3B4}" dt="2023-08-02T13:35:46.365" v="0" actId="47"/>
        <pc:sldMkLst>
          <pc:docMk/>
          <pc:sldMk cId="2788357972" sldId="1886"/>
        </pc:sldMkLst>
      </pc:sldChg>
      <pc:sldChg chg="del">
        <pc:chgData name="군만두 맛있다" userId="88f4dfb63950bb32" providerId="LiveId" clId="{144249B6-A001-4CCC-AF29-43D5EFA9B3B4}" dt="2023-08-02T13:35:46.365" v="0" actId="47"/>
        <pc:sldMkLst>
          <pc:docMk/>
          <pc:sldMk cId="3935454890" sldId="1887"/>
        </pc:sldMkLst>
      </pc:sldChg>
      <pc:sldChg chg="del">
        <pc:chgData name="군만두 맛있다" userId="88f4dfb63950bb32" providerId="LiveId" clId="{144249B6-A001-4CCC-AF29-43D5EFA9B3B4}" dt="2023-08-02T13:35:46.365" v="0" actId="47"/>
        <pc:sldMkLst>
          <pc:docMk/>
          <pc:sldMk cId="3025608546" sldId="1888"/>
        </pc:sldMkLst>
      </pc:sldChg>
      <pc:sldChg chg="del">
        <pc:chgData name="군만두 맛있다" userId="88f4dfb63950bb32" providerId="LiveId" clId="{144249B6-A001-4CCC-AF29-43D5EFA9B3B4}" dt="2023-08-02T13:35:46.365" v="0" actId="47"/>
        <pc:sldMkLst>
          <pc:docMk/>
          <pc:sldMk cId="3711370458" sldId="1889"/>
        </pc:sldMkLst>
      </pc:sldChg>
      <pc:sldChg chg="del">
        <pc:chgData name="군만두 맛있다" userId="88f4dfb63950bb32" providerId="LiveId" clId="{144249B6-A001-4CCC-AF29-43D5EFA9B3B4}" dt="2023-08-02T13:35:46.365" v="0" actId="47"/>
        <pc:sldMkLst>
          <pc:docMk/>
          <pc:sldMk cId="3530737624" sldId="1890"/>
        </pc:sldMkLst>
      </pc:sldChg>
      <pc:sldChg chg="del">
        <pc:chgData name="군만두 맛있다" userId="88f4dfb63950bb32" providerId="LiveId" clId="{144249B6-A001-4CCC-AF29-43D5EFA9B3B4}" dt="2023-08-02T13:35:46.365" v="0" actId="47"/>
        <pc:sldMkLst>
          <pc:docMk/>
          <pc:sldMk cId="572302979" sldId="1891"/>
        </pc:sldMkLst>
      </pc:sldChg>
      <pc:sldChg chg="del">
        <pc:chgData name="군만두 맛있다" userId="88f4dfb63950bb32" providerId="LiveId" clId="{144249B6-A001-4CCC-AF29-43D5EFA9B3B4}" dt="2023-08-02T13:35:46.365" v="0" actId="47"/>
        <pc:sldMkLst>
          <pc:docMk/>
          <pc:sldMk cId="3601309780" sldId="1892"/>
        </pc:sldMkLst>
      </pc:sldChg>
      <pc:sldChg chg="del">
        <pc:chgData name="군만두 맛있다" userId="88f4dfb63950bb32" providerId="LiveId" clId="{144249B6-A001-4CCC-AF29-43D5EFA9B3B4}" dt="2023-08-02T13:35:46.365" v="0" actId="47"/>
        <pc:sldMkLst>
          <pc:docMk/>
          <pc:sldMk cId="3399932495" sldId="1893"/>
        </pc:sldMkLst>
      </pc:sldChg>
      <pc:sldChg chg="del">
        <pc:chgData name="군만두 맛있다" userId="88f4dfb63950bb32" providerId="LiveId" clId="{144249B6-A001-4CCC-AF29-43D5EFA9B3B4}" dt="2023-08-02T13:35:46.365" v="0" actId="47"/>
        <pc:sldMkLst>
          <pc:docMk/>
          <pc:sldMk cId="3758452899" sldId="1894"/>
        </pc:sldMkLst>
      </pc:sldChg>
      <pc:sldChg chg="del">
        <pc:chgData name="군만두 맛있다" userId="88f4dfb63950bb32" providerId="LiveId" clId="{144249B6-A001-4CCC-AF29-43D5EFA9B3B4}" dt="2023-08-02T13:35:46.365" v="0" actId="47"/>
        <pc:sldMkLst>
          <pc:docMk/>
          <pc:sldMk cId="3269963747" sldId="1895"/>
        </pc:sldMkLst>
      </pc:sldChg>
      <pc:sldChg chg="del">
        <pc:chgData name="군만두 맛있다" userId="88f4dfb63950bb32" providerId="LiveId" clId="{144249B6-A001-4CCC-AF29-43D5EFA9B3B4}" dt="2023-08-02T13:35:46.365" v="0" actId="47"/>
        <pc:sldMkLst>
          <pc:docMk/>
          <pc:sldMk cId="3225515282" sldId="1896"/>
        </pc:sldMkLst>
      </pc:sldChg>
      <pc:sldChg chg="del">
        <pc:chgData name="군만두 맛있다" userId="88f4dfb63950bb32" providerId="LiveId" clId="{144249B6-A001-4CCC-AF29-43D5EFA9B3B4}" dt="2023-08-02T13:35:46.365" v="0" actId="47"/>
        <pc:sldMkLst>
          <pc:docMk/>
          <pc:sldMk cId="26306718" sldId="1897"/>
        </pc:sldMkLst>
      </pc:sldChg>
      <pc:sldChg chg="del">
        <pc:chgData name="군만두 맛있다" userId="88f4dfb63950bb32" providerId="LiveId" clId="{144249B6-A001-4CCC-AF29-43D5EFA9B3B4}" dt="2023-08-02T13:35:46.365" v="0" actId="47"/>
        <pc:sldMkLst>
          <pc:docMk/>
          <pc:sldMk cId="3798874394" sldId="1898"/>
        </pc:sldMkLst>
      </pc:sldChg>
      <pc:sldChg chg="del">
        <pc:chgData name="군만두 맛있다" userId="88f4dfb63950bb32" providerId="LiveId" clId="{144249B6-A001-4CCC-AF29-43D5EFA9B3B4}" dt="2023-08-02T13:35:46.365" v="0" actId="47"/>
        <pc:sldMkLst>
          <pc:docMk/>
          <pc:sldMk cId="2662182662" sldId="1899"/>
        </pc:sldMkLst>
      </pc:sldChg>
      <pc:sldChg chg="del">
        <pc:chgData name="군만두 맛있다" userId="88f4dfb63950bb32" providerId="LiveId" clId="{144249B6-A001-4CCC-AF29-43D5EFA9B3B4}" dt="2023-08-02T13:35:46.365" v="0" actId="47"/>
        <pc:sldMkLst>
          <pc:docMk/>
          <pc:sldMk cId="837440786" sldId="1900"/>
        </pc:sldMkLst>
      </pc:sldChg>
      <pc:sldChg chg="del">
        <pc:chgData name="군만두 맛있다" userId="88f4dfb63950bb32" providerId="LiveId" clId="{144249B6-A001-4CCC-AF29-43D5EFA9B3B4}" dt="2023-08-02T13:35:46.365" v="0" actId="47"/>
        <pc:sldMkLst>
          <pc:docMk/>
          <pc:sldMk cId="4131570937" sldId="1901"/>
        </pc:sldMkLst>
      </pc:sldChg>
      <pc:sldChg chg="del">
        <pc:chgData name="군만두 맛있다" userId="88f4dfb63950bb32" providerId="LiveId" clId="{144249B6-A001-4CCC-AF29-43D5EFA9B3B4}" dt="2023-08-02T13:35:46.365" v="0" actId="47"/>
        <pc:sldMkLst>
          <pc:docMk/>
          <pc:sldMk cId="523326809" sldId="1902"/>
        </pc:sldMkLst>
      </pc:sldChg>
      <pc:sldChg chg="del">
        <pc:chgData name="군만두 맛있다" userId="88f4dfb63950bb32" providerId="LiveId" clId="{144249B6-A001-4CCC-AF29-43D5EFA9B3B4}" dt="2023-08-02T13:35:46.365" v="0" actId="47"/>
        <pc:sldMkLst>
          <pc:docMk/>
          <pc:sldMk cId="1721221483" sldId="1903"/>
        </pc:sldMkLst>
      </pc:sldChg>
      <pc:sldChg chg="del">
        <pc:chgData name="군만두 맛있다" userId="88f4dfb63950bb32" providerId="LiveId" clId="{144249B6-A001-4CCC-AF29-43D5EFA9B3B4}" dt="2023-08-02T13:35:46.365" v="0" actId="47"/>
        <pc:sldMkLst>
          <pc:docMk/>
          <pc:sldMk cId="1088875896" sldId="1904"/>
        </pc:sldMkLst>
      </pc:sldChg>
      <pc:sldChg chg="del">
        <pc:chgData name="군만두 맛있다" userId="88f4dfb63950bb32" providerId="LiveId" clId="{144249B6-A001-4CCC-AF29-43D5EFA9B3B4}" dt="2023-08-02T13:35:46.365" v="0" actId="47"/>
        <pc:sldMkLst>
          <pc:docMk/>
          <pc:sldMk cId="1487798388" sldId="1905"/>
        </pc:sldMkLst>
      </pc:sldChg>
      <pc:sldChg chg="del">
        <pc:chgData name="군만두 맛있다" userId="88f4dfb63950bb32" providerId="LiveId" clId="{144249B6-A001-4CCC-AF29-43D5EFA9B3B4}" dt="2023-08-02T13:35:46.365" v="0" actId="47"/>
        <pc:sldMkLst>
          <pc:docMk/>
          <pc:sldMk cId="2769323095" sldId="1906"/>
        </pc:sldMkLst>
      </pc:sldChg>
      <pc:sldChg chg="del">
        <pc:chgData name="군만두 맛있다" userId="88f4dfb63950bb32" providerId="LiveId" clId="{144249B6-A001-4CCC-AF29-43D5EFA9B3B4}" dt="2023-08-02T13:35:46.365" v="0" actId="47"/>
        <pc:sldMkLst>
          <pc:docMk/>
          <pc:sldMk cId="2902789772" sldId="1907"/>
        </pc:sldMkLst>
      </pc:sldChg>
      <pc:sldChg chg="del">
        <pc:chgData name="군만두 맛있다" userId="88f4dfb63950bb32" providerId="LiveId" clId="{144249B6-A001-4CCC-AF29-43D5EFA9B3B4}" dt="2023-08-02T13:35:46.365" v="0" actId="47"/>
        <pc:sldMkLst>
          <pc:docMk/>
          <pc:sldMk cId="3717397987" sldId="1908"/>
        </pc:sldMkLst>
      </pc:sldChg>
      <pc:sldChg chg="del">
        <pc:chgData name="군만두 맛있다" userId="88f4dfb63950bb32" providerId="LiveId" clId="{144249B6-A001-4CCC-AF29-43D5EFA9B3B4}" dt="2023-08-02T13:35:46.365" v="0" actId="47"/>
        <pc:sldMkLst>
          <pc:docMk/>
          <pc:sldMk cId="522816482" sldId="1909"/>
        </pc:sldMkLst>
      </pc:sldChg>
      <pc:sldChg chg="del">
        <pc:chgData name="군만두 맛있다" userId="88f4dfb63950bb32" providerId="LiveId" clId="{144249B6-A001-4CCC-AF29-43D5EFA9B3B4}" dt="2023-08-02T13:35:46.365" v="0" actId="47"/>
        <pc:sldMkLst>
          <pc:docMk/>
          <pc:sldMk cId="3145035402" sldId="1910"/>
        </pc:sldMkLst>
      </pc:sldChg>
      <pc:sldChg chg="del">
        <pc:chgData name="군만두 맛있다" userId="88f4dfb63950bb32" providerId="LiveId" clId="{144249B6-A001-4CCC-AF29-43D5EFA9B3B4}" dt="2023-08-02T13:35:46.365" v="0" actId="47"/>
        <pc:sldMkLst>
          <pc:docMk/>
          <pc:sldMk cId="1341356872" sldId="1911"/>
        </pc:sldMkLst>
      </pc:sldChg>
      <pc:sldChg chg="del">
        <pc:chgData name="군만두 맛있다" userId="88f4dfb63950bb32" providerId="LiveId" clId="{144249B6-A001-4CCC-AF29-43D5EFA9B3B4}" dt="2023-08-02T13:35:46.365" v="0" actId="47"/>
        <pc:sldMkLst>
          <pc:docMk/>
          <pc:sldMk cId="1044404951" sldId="1912"/>
        </pc:sldMkLst>
      </pc:sldChg>
      <pc:sldChg chg="del">
        <pc:chgData name="군만두 맛있다" userId="88f4dfb63950bb32" providerId="LiveId" clId="{144249B6-A001-4CCC-AF29-43D5EFA9B3B4}" dt="2023-08-02T13:35:46.365" v="0" actId="47"/>
        <pc:sldMkLst>
          <pc:docMk/>
          <pc:sldMk cId="990920403" sldId="1913"/>
        </pc:sldMkLst>
      </pc:sldChg>
      <pc:sldChg chg="del">
        <pc:chgData name="군만두 맛있다" userId="88f4dfb63950bb32" providerId="LiveId" clId="{144249B6-A001-4CCC-AF29-43D5EFA9B3B4}" dt="2023-08-02T13:35:46.365" v="0" actId="47"/>
        <pc:sldMkLst>
          <pc:docMk/>
          <pc:sldMk cId="4287547911" sldId="1914"/>
        </pc:sldMkLst>
      </pc:sldChg>
      <pc:sldChg chg="del">
        <pc:chgData name="군만두 맛있다" userId="88f4dfb63950bb32" providerId="LiveId" clId="{144249B6-A001-4CCC-AF29-43D5EFA9B3B4}" dt="2023-08-02T13:35:46.365" v="0" actId="47"/>
        <pc:sldMkLst>
          <pc:docMk/>
          <pc:sldMk cId="3319918001" sldId="1915"/>
        </pc:sldMkLst>
      </pc:sldChg>
      <pc:sldChg chg="del">
        <pc:chgData name="군만두 맛있다" userId="88f4dfb63950bb32" providerId="LiveId" clId="{144249B6-A001-4CCC-AF29-43D5EFA9B3B4}" dt="2023-08-02T13:35:46.365" v="0" actId="47"/>
        <pc:sldMkLst>
          <pc:docMk/>
          <pc:sldMk cId="2069327255" sldId="1916"/>
        </pc:sldMkLst>
      </pc:sldChg>
      <pc:sldChg chg="del">
        <pc:chgData name="군만두 맛있다" userId="88f4dfb63950bb32" providerId="LiveId" clId="{144249B6-A001-4CCC-AF29-43D5EFA9B3B4}" dt="2023-08-02T13:35:46.365" v="0" actId="47"/>
        <pc:sldMkLst>
          <pc:docMk/>
          <pc:sldMk cId="1355467100" sldId="1917"/>
        </pc:sldMkLst>
      </pc:sldChg>
      <pc:sldChg chg="del">
        <pc:chgData name="군만두 맛있다" userId="88f4dfb63950bb32" providerId="LiveId" clId="{144249B6-A001-4CCC-AF29-43D5EFA9B3B4}" dt="2023-08-02T13:35:46.365" v="0" actId="47"/>
        <pc:sldMkLst>
          <pc:docMk/>
          <pc:sldMk cId="4256977247" sldId="1918"/>
        </pc:sldMkLst>
      </pc:sldChg>
      <pc:sldChg chg="del">
        <pc:chgData name="군만두 맛있다" userId="88f4dfb63950bb32" providerId="LiveId" clId="{144249B6-A001-4CCC-AF29-43D5EFA9B3B4}" dt="2023-08-02T13:35:46.365" v="0" actId="47"/>
        <pc:sldMkLst>
          <pc:docMk/>
          <pc:sldMk cId="210423148" sldId="1919"/>
        </pc:sldMkLst>
      </pc:sldChg>
      <pc:sldChg chg="del">
        <pc:chgData name="군만두 맛있다" userId="88f4dfb63950bb32" providerId="LiveId" clId="{144249B6-A001-4CCC-AF29-43D5EFA9B3B4}" dt="2023-08-02T13:35:46.365" v="0" actId="47"/>
        <pc:sldMkLst>
          <pc:docMk/>
          <pc:sldMk cId="1039275905" sldId="1920"/>
        </pc:sldMkLst>
      </pc:sldChg>
      <pc:sldChg chg="del">
        <pc:chgData name="군만두 맛있다" userId="88f4dfb63950bb32" providerId="LiveId" clId="{144249B6-A001-4CCC-AF29-43D5EFA9B3B4}" dt="2023-08-02T13:35:46.365" v="0" actId="47"/>
        <pc:sldMkLst>
          <pc:docMk/>
          <pc:sldMk cId="1959328262" sldId="1921"/>
        </pc:sldMkLst>
      </pc:sldChg>
      <pc:sldChg chg="del">
        <pc:chgData name="군만두 맛있다" userId="88f4dfb63950bb32" providerId="LiveId" clId="{144249B6-A001-4CCC-AF29-43D5EFA9B3B4}" dt="2023-08-02T13:35:46.365" v="0" actId="47"/>
        <pc:sldMkLst>
          <pc:docMk/>
          <pc:sldMk cId="3600476419" sldId="1922"/>
        </pc:sldMkLst>
      </pc:sldChg>
      <pc:sldChg chg="del">
        <pc:chgData name="군만두 맛있다" userId="88f4dfb63950bb32" providerId="LiveId" clId="{144249B6-A001-4CCC-AF29-43D5EFA9B3B4}" dt="2023-08-02T13:35:46.365" v="0" actId="47"/>
        <pc:sldMkLst>
          <pc:docMk/>
          <pc:sldMk cId="2014893516" sldId="1923"/>
        </pc:sldMkLst>
      </pc:sldChg>
      <pc:sldChg chg="del">
        <pc:chgData name="군만두 맛있다" userId="88f4dfb63950bb32" providerId="LiveId" clId="{144249B6-A001-4CCC-AF29-43D5EFA9B3B4}" dt="2023-08-02T13:35:46.365" v="0" actId="47"/>
        <pc:sldMkLst>
          <pc:docMk/>
          <pc:sldMk cId="3475255968" sldId="1924"/>
        </pc:sldMkLst>
      </pc:sldChg>
      <pc:sldChg chg="del">
        <pc:chgData name="군만두 맛있다" userId="88f4dfb63950bb32" providerId="LiveId" clId="{144249B6-A001-4CCC-AF29-43D5EFA9B3B4}" dt="2023-08-02T13:35:46.365" v="0" actId="47"/>
        <pc:sldMkLst>
          <pc:docMk/>
          <pc:sldMk cId="1418315398" sldId="1925"/>
        </pc:sldMkLst>
      </pc:sldChg>
      <pc:sldChg chg="del">
        <pc:chgData name="군만두 맛있다" userId="88f4dfb63950bb32" providerId="LiveId" clId="{144249B6-A001-4CCC-AF29-43D5EFA9B3B4}" dt="2023-08-02T13:35:46.365" v="0" actId="47"/>
        <pc:sldMkLst>
          <pc:docMk/>
          <pc:sldMk cId="2068520707" sldId="1926"/>
        </pc:sldMkLst>
      </pc:sldChg>
      <pc:sldChg chg="del">
        <pc:chgData name="군만두 맛있다" userId="88f4dfb63950bb32" providerId="LiveId" clId="{144249B6-A001-4CCC-AF29-43D5EFA9B3B4}" dt="2023-08-02T13:35:46.365" v="0" actId="47"/>
        <pc:sldMkLst>
          <pc:docMk/>
          <pc:sldMk cId="1112106489" sldId="1927"/>
        </pc:sldMkLst>
      </pc:sldChg>
      <pc:sldChg chg="del">
        <pc:chgData name="군만두 맛있다" userId="88f4dfb63950bb32" providerId="LiveId" clId="{144249B6-A001-4CCC-AF29-43D5EFA9B3B4}" dt="2023-08-02T13:35:46.365" v="0" actId="47"/>
        <pc:sldMkLst>
          <pc:docMk/>
          <pc:sldMk cId="2853124214" sldId="1928"/>
        </pc:sldMkLst>
      </pc:sldChg>
      <pc:sldChg chg="del">
        <pc:chgData name="군만두 맛있다" userId="88f4dfb63950bb32" providerId="LiveId" clId="{144249B6-A001-4CCC-AF29-43D5EFA9B3B4}" dt="2023-08-02T13:35:46.365" v="0" actId="47"/>
        <pc:sldMkLst>
          <pc:docMk/>
          <pc:sldMk cId="2206688370" sldId="1929"/>
        </pc:sldMkLst>
      </pc:sldChg>
      <pc:sldChg chg="del">
        <pc:chgData name="군만두 맛있다" userId="88f4dfb63950bb32" providerId="LiveId" clId="{144249B6-A001-4CCC-AF29-43D5EFA9B3B4}" dt="2023-08-02T13:35:46.365" v="0" actId="47"/>
        <pc:sldMkLst>
          <pc:docMk/>
          <pc:sldMk cId="3417573078" sldId="1930"/>
        </pc:sldMkLst>
      </pc:sldChg>
      <pc:sldChg chg="del">
        <pc:chgData name="군만두 맛있다" userId="88f4dfb63950bb32" providerId="LiveId" clId="{144249B6-A001-4CCC-AF29-43D5EFA9B3B4}" dt="2023-08-02T13:35:46.365" v="0" actId="47"/>
        <pc:sldMkLst>
          <pc:docMk/>
          <pc:sldMk cId="781266704" sldId="1931"/>
        </pc:sldMkLst>
      </pc:sldChg>
      <pc:sldChg chg="del">
        <pc:chgData name="군만두 맛있다" userId="88f4dfb63950bb32" providerId="LiveId" clId="{144249B6-A001-4CCC-AF29-43D5EFA9B3B4}" dt="2023-08-02T13:35:46.365" v="0" actId="47"/>
        <pc:sldMkLst>
          <pc:docMk/>
          <pc:sldMk cId="1000117199" sldId="1932"/>
        </pc:sldMkLst>
      </pc:sldChg>
      <pc:sldChg chg="del">
        <pc:chgData name="군만두 맛있다" userId="88f4dfb63950bb32" providerId="LiveId" clId="{144249B6-A001-4CCC-AF29-43D5EFA9B3B4}" dt="2023-08-02T13:35:46.365" v="0" actId="47"/>
        <pc:sldMkLst>
          <pc:docMk/>
          <pc:sldMk cId="743329259" sldId="1933"/>
        </pc:sldMkLst>
      </pc:sldChg>
      <pc:sldChg chg="del">
        <pc:chgData name="군만두 맛있다" userId="88f4dfb63950bb32" providerId="LiveId" clId="{144249B6-A001-4CCC-AF29-43D5EFA9B3B4}" dt="2023-08-02T13:35:46.365" v="0" actId="47"/>
        <pc:sldMkLst>
          <pc:docMk/>
          <pc:sldMk cId="514526937" sldId="1934"/>
        </pc:sldMkLst>
      </pc:sldChg>
      <pc:sldChg chg="del">
        <pc:chgData name="군만두 맛있다" userId="88f4dfb63950bb32" providerId="LiveId" clId="{144249B6-A001-4CCC-AF29-43D5EFA9B3B4}" dt="2023-08-02T13:35:46.365" v="0" actId="47"/>
        <pc:sldMkLst>
          <pc:docMk/>
          <pc:sldMk cId="2440011141" sldId="1935"/>
        </pc:sldMkLst>
      </pc:sldChg>
      <pc:sldChg chg="del">
        <pc:chgData name="군만두 맛있다" userId="88f4dfb63950bb32" providerId="LiveId" clId="{144249B6-A001-4CCC-AF29-43D5EFA9B3B4}" dt="2023-08-02T13:35:46.365" v="0" actId="47"/>
        <pc:sldMkLst>
          <pc:docMk/>
          <pc:sldMk cId="770502471" sldId="1936"/>
        </pc:sldMkLst>
      </pc:sldChg>
      <pc:sldChg chg="del">
        <pc:chgData name="군만두 맛있다" userId="88f4dfb63950bb32" providerId="LiveId" clId="{144249B6-A001-4CCC-AF29-43D5EFA9B3B4}" dt="2023-08-02T13:35:46.365" v="0" actId="47"/>
        <pc:sldMkLst>
          <pc:docMk/>
          <pc:sldMk cId="3521414616" sldId="1937"/>
        </pc:sldMkLst>
      </pc:sldChg>
      <pc:sldChg chg="del">
        <pc:chgData name="군만두 맛있다" userId="88f4dfb63950bb32" providerId="LiveId" clId="{144249B6-A001-4CCC-AF29-43D5EFA9B3B4}" dt="2023-08-02T13:35:46.365" v="0" actId="47"/>
        <pc:sldMkLst>
          <pc:docMk/>
          <pc:sldMk cId="2544041767" sldId="1938"/>
        </pc:sldMkLst>
      </pc:sldChg>
      <pc:sldChg chg="del">
        <pc:chgData name="군만두 맛있다" userId="88f4dfb63950bb32" providerId="LiveId" clId="{144249B6-A001-4CCC-AF29-43D5EFA9B3B4}" dt="2023-08-02T13:35:46.365" v="0" actId="47"/>
        <pc:sldMkLst>
          <pc:docMk/>
          <pc:sldMk cId="2976715465" sldId="1939"/>
        </pc:sldMkLst>
      </pc:sldChg>
      <pc:sldChg chg="del">
        <pc:chgData name="군만두 맛있다" userId="88f4dfb63950bb32" providerId="LiveId" clId="{144249B6-A001-4CCC-AF29-43D5EFA9B3B4}" dt="2023-08-02T13:35:46.365" v="0" actId="47"/>
        <pc:sldMkLst>
          <pc:docMk/>
          <pc:sldMk cId="2876875099" sldId="1940"/>
        </pc:sldMkLst>
      </pc:sldChg>
      <pc:sldChg chg="del">
        <pc:chgData name="군만두 맛있다" userId="88f4dfb63950bb32" providerId="LiveId" clId="{144249B6-A001-4CCC-AF29-43D5EFA9B3B4}" dt="2023-08-02T13:35:46.365" v="0" actId="47"/>
        <pc:sldMkLst>
          <pc:docMk/>
          <pc:sldMk cId="2672089590" sldId="1941"/>
        </pc:sldMkLst>
      </pc:sldChg>
      <pc:sldChg chg="del">
        <pc:chgData name="군만두 맛있다" userId="88f4dfb63950bb32" providerId="LiveId" clId="{144249B6-A001-4CCC-AF29-43D5EFA9B3B4}" dt="2023-08-02T13:35:46.365" v="0" actId="47"/>
        <pc:sldMkLst>
          <pc:docMk/>
          <pc:sldMk cId="2317358302" sldId="1942"/>
        </pc:sldMkLst>
      </pc:sldChg>
      <pc:sldChg chg="del">
        <pc:chgData name="군만두 맛있다" userId="88f4dfb63950bb32" providerId="LiveId" clId="{144249B6-A001-4CCC-AF29-43D5EFA9B3B4}" dt="2023-08-02T13:35:46.365" v="0" actId="47"/>
        <pc:sldMkLst>
          <pc:docMk/>
          <pc:sldMk cId="169538406" sldId="1943"/>
        </pc:sldMkLst>
      </pc:sldChg>
      <pc:sldChg chg="del">
        <pc:chgData name="군만두 맛있다" userId="88f4dfb63950bb32" providerId="LiveId" clId="{144249B6-A001-4CCC-AF29-43D5EFA9B3B4}" dt="2023-08-02T13:35:46.365" v="0" actId="47"/>
        <pc:sldMkLst>
          <pc:docMk/>
          <pc:sldMk cId="1184166406" sldId="1944"/>
        </pc:sldMkLst>
      </pc:sldChg>
      <pc:sldChg chg="del">
        <pc:chgData name="군만두 맛있다" userId="88f4dfb63950bb32" providerId="LiveId" clId="{144249B6-A001-4CCC-AF29-43D5EFA9B3B4}" dt="2023-08-02T13:35:46.365" v="0" actId="47"/>
        <pc:sldMkLst>
          <pc:docMk/>
          <pc:sldMk cId="3821345950" sldId="1945"/>
        </pc:sldMkLst>
      </pc:sldChg>
      <pc:sldChg chg="del">
        <pc:chgData name="군만두 맛있다" userId="88f4dfb63950bb32" providerId="LiveId" clId="{144249B6-A001-4CCC-AF29-43D5EFA9B3B4}" dt="2023-08-02T13:35:46.365" v="0" actId="47"/>
        <pc:sldMkLst>
          <pc:docMk/>
          <pc:sldMk cId="5883373" sldId="1946"/>
        </pc:sldMkLst>
      </pc:sldChg>
      <pc:sldChg chg="del">
        <pc:chgData name="군만두 맛있다" userId="88f4dfb63950bb32" providerId="LiveId" clId="{144249B6-A001-4CCC-AF29-43D5EFA9B3B4}" dt="2023-08-02T13:35:46.365" v="0" actId="47"/>
        <pc:sldMkLst>
          <pc:docMk/>
          <pc:sldMk cId="3013367544" sldId="1947"/>
        </pc:sldMkLst>
      </pc:sldChg>
      <pc:sldChg chg="del">
        <pc:chgData name="군만두 맛있다" userId="88f4dfb63950bb32" providerId="LiveId" clId="{144249B6-A001-4CCC-AF29-43D5EFA9B3B4}" dt="2023-08-02T13:35:46.365" v="0" actId="47"/>
        <pc:sldMkLst>
          <pc:docMk/>
          <pc:sldMk cId="3716409366" sldId="1948"/>
        </pc:sldMkLst>
      </pc:sldChg>
      <pc:sldChg chg="del">
        <pc:chgData name="군만두 맛있다" userId="88f4dfb63950bb32" providerId="LiveId" clId="{144249B6-A001-4CCC-AF29-43D5EFA9B3B4}" dt="2023-08-02T13:35:46.365" v="0" actId="47"/>
        <pc:sldMkLst>
          <pc:docMk/>
          <pc:sldMk cId="2387539770" sldId="1949"/>
        </pc:sldMkLst>
      </pc:sldChg>
      <pc:sldChg chg="del">
        <pc:chgData name="군만두 맛있다" userId="88f4dfb63950bb32" providerId="LiveId" clId="{144249B6-A001-4CCC-AF29-43D5EFA9B3B4}" dt="2023-08-02T13:35:46.365" v="0" actId="47"/>
        <pc:sldMkLst>
          <pc:docMk/>
          <pc:sldMk cId="1714154952" sldId="1950"/>
        </pc:sldMkLst>
      </pc:sldChg>
      <pc:sldChg chg="del">
        <pc:chgData name="군만두 맛있다" userId="88f4dfb63950bb32" providerId="LiveId" clId="{144249B6-A001-4CCC-AF29-43D5EFA9B3B4}" dt="2023-08-02T13:35:46.365" v="0" actId="47"/>
        <pc:sldMkLst>
          <pc:docMk/>
          <pc:sldMk cId="2714451481" sldId="1951"/>
        </pc:sldMkLst>
      </pc:sldChg>
      <pc:sldChg chg="del">
        <pc:chgData name="군만두 맛있다" userId="88f4dfb63950bb32" providerId="LiveId" clId="{144249B6-A001-4CCC-AF29-43D5EFA9B3B4}" dt="2023-08-02T13:35:46.365" v="0" actId="47"/>
        <pc:sldMkLst>
          <pc:docMk/>
          <pc:sldMk cId="2338963411" sldId="1952"/>
        </pc:sldMkLst>
      </pc:sldChg>
      <pc:sldChg chg="del">
        <pc:chgData name="군만두 맛있다" userId="88f4dfb63950bb32" providerId="LiveId" clId="{144249B6-A001-4CCC-AF29-43D5EFA9B3B4}" dt="2023-08-02T13:35:46.365" v="0" actId="47"/>
        <pc:sldMkLst>
          <pc:docMk/>
          <pc:sldMk cId="326579986" sldId="1953"/>
        </pc:sldMkLst>
      </pc:sldChg>
      <pc:sldChg chg="del">
        <pc:chgData name="군만두 맛있다" userId="88f4dfb63950bb32" providerId="LiveId" clId="{144249B6-A001-4CCC-AF29-43D5EFA9B3B4}" dt="2023-08-02T13:35:46.365" v="0" actId="47"/>
        <pc:sldMkLst>
          <pc:docMk/>
          <pc:sldMk cId="3035730230" sldId="1954"/>
        </pc:sldMkLst>
      </pc:sldChg>
      <pc:sldChg chg="del">
        <pc:chgData name="군만두 맛있다" userId="88f4dfb63950bb32" providerId="LiveId" clId="{144249B6-A001-4CCC-AF29-43D5EFA9B3B4}" dt="2023-08-02T13:35:46.365" v="0" actId="47"/>
        <pc:sldMkLst>
          <pc:docMk/>
          <pc:sldMk cId="1715772848" sldId="1955"/>
        </pc:sldMkLst>
      </pc:sldChg>
      <pc:sldChg chg="del">
        <pc:chgData name="군만두 맛있다" userId="88f4dfb63950bb32" providerId="LiveId" clId="{144249B6-A001-4CCC-AF29-43D5EFA9B3B4}" dt="2023-08-02T13:35:46.365" v="0" actId="47"/>
        <pc:sldMkLst>
          <pc:docMk/>
          <pc:sldMk cId="1858791064" sldId="1956"/>
        </pc:sldMkLst>
      </pc:sldChg>
      <pc:sldChg chg="del">
        <pc:chgData name="군만두 맛있다" userId="88f4dfb63950bb32" providerId="LiveId" clId="{144249B6-A001-4CCC-AF29-43D5EFA9B3B4}" dt="2023-08-02T13:35:46.365" v="0" actId="47"/>
        <pc:sldMkLst>
          <pc:docMk/>
          <pc:sldMk cId="566690076" sldId="1957"/>
        </pc:sldMkLst>
      </pc:sldChg>
      <pc:sldChg chg="del">
        <pc:chgData name="군만두 맛있다" userId="88f4dfb63950bb32" providerId="LiveId" clId="{144249B6-A001-4CCC-AF29-43D5EFA9B3B4}" dt="2023-08-02T13:35:46.365" v="0" actId="47"/>
        <pc:sldMkLst>
          <pc:docMk/>
          <pc:sldMk cId="586342045" sldId="1958"/>
        </pc:sldMkLst>
      </pc:sldChg>
      <pc:sldChg chg="del">
        <pc:chgData name="군만두 맛있다" userId="88f4dfb63950bb32" providerId="LiveId" clId="{144249B6-A001-4CCC-AF29-43D5EFA9B3B4}" dt="2023-08-02T13:35:46.365" v="0" actId="47"/>
        <pc:sldMkLst>
          <pc:docMk/>
          <pc:sldMk cId="75180648" sldId="1959"/>
        </pc:sldMkLst>
      </pc:sldChg>
      <pc:sldChg chg="del">
        <pc:chgData name="군만두 맛있다" userId="88f4dfb63950bb32" providerId="LiveId" clId="{144249B6-A001-4CCC-AF29-43D5EFA9B3B4}" dt="2023-08-02T13:35:46.365" v="0" actId="47"/>
        <pc:sldMkLst>
          <pc:docMk/>
          <pc:sldMk cId="1723019300" sldId="1960"/>
        </pc:sldMkLst>
      </pc:sldChg>
      <pc:sldChg chg="del">
        <pc:chgData name="군만두 맛있다" userId="88f4dfb63950bb32" providerId="LiveId" clId="{144249B6-A001-4CCC-AF29-43D5EFA9B3B4}" dt="2023-08-02T13:35:46.365" v="0" actId="47"/>
        <pc:sldMkLst>
          <pc:docMk/>
          <pc:sldMk cId="3467190991" sldId="1961"/>
        </pc:sldMkLst>
      </pc:sldChg>
      <pc:sldChg chg="del">
        <pc:chgData name="군만두 맛있다" userId="88f4dfb63950bb32" providerId="LiveId" clId="{144249B6-A001-4CCC-AF29-43D5EFA9B3B4}" dt="2023-08-02T13:35:46.365" v="0" actId="47"/>
        <pc:sldMkLst>
          <pc:docMk/>
          <pc:sldMk cId="2467542185" sldId="1962"/>
        </pc:sldMkLst>
      </pc:sldChg>
      <pc:sldChg chg="del">
        <pc:chgData name="군만두 맛있다" userId="88f4dfb63950bb32" providerId="LiveId" clId="{144249B6-A001-4CCC-AF29-43D5EFA9B3B4}" dt="2023-08-02T13:35:46.365" v="0" actId="47"/>
        <pc:sldMkLst>
          <pc:docMk/>
          <pc:sldMk cId="191160315" sldId="1963"/>
        </pc:sldMkLst>
      </pc:sldChg>
      <pc:sldChg chg="del">
        <pc:chgData name="군만두 맛있다" userId="88f4dfb63950bb32" providerId="LiveId" clId="{144249B6-A001-4CCC-AF29-43D5EFA9B3B4}" dt="2023-08-02T13:35:46.365" v="0" actId="47"/>
        <pc:sldMkLst>
          <pc:docMk/>
          <pc:sldMk cId="4294860750" sldId="1964"/>
        </pc:sldMkLst>
      </pc:sldChg>
      <pc:sldChg chg="del">
        <pc:chgData name="군만두 맛있다" userId="88f4dfb63950bb32" providerId="LiveId" clId="{144249B6-A001-4CCC-AF29-43D5EFA9B3B4}" dt="2023-08-02T13:35:46.365" v="0" actId="47"/>
        <pc:sldMkLst>
          <pc:docMk/>
          <pc:sldMk cId="807008194" sldId="1965"/>
        </pc:sldMkLst>
      </pc:sldChg>
      <pc:sldChg chg="del">
        <pc:chgData name="군만두 맛있다" userId="88f4dfb63950bb32" providerId="LiveId" clId="{144249B6-A001-4CCC-AF29-43D5EFA9B3B4}" dt="2023-08-02T13:35:46.365" v="0" actId="47"/>
        <pc:sldMkLst>
          <pc:docMk/>
          <pc:sldMk cId="2456427871" sldId="1966"/>
        </pc:sldMkLst>
      </pc:sldChg>
      <pc:sldChg chg="del">
        <pc:chgData name="군만두 맛있다" userId="88f4dfb63950bb32" providerId="LiveId" clId="{144249B6-A001-4CCC-AF29-43D5EFA9B3B4}" dt="2023-08-02T13:35:46.365" v="0" actId="47"/>
        <pc:sldMkLst>
          <pc:docMk/>
          <pc:sldMk cId="2443980142" sldId="1967"/>
        </pc:sldMkLst>
      </pc:sldChg>
      <pc:sldChg chg="del">
        <pc:chgData name="군만두 맛있다" userId="88f4dfb63950bb32" providerId="LiveId" clId="{144249B6-A001-4CCC-AF29-43D5EFA9B3B4}" dt="2023-08-02T13:35:46.365" v="0" actId="47"/>
        <pc:sldMkLst>
          <pc:docMk/>
          <pc:sldMk cId="432266124" sldId="1968"/>
        </pc:sldMkLst>
      </pc:sldChg>
      <pc:sldChg chg="del">
        <pc:chgData name="군만두 맛있다" userId="88f4dfb63950bb32" providerId="LiveId" clId="{144249B6-A001-4CCC-AF29-43D5EFA9B3B4}" dt="2023-08-02T13:35:46.365" v="0" actId="47"/>
        <pc:sldMkLst>
          <pc:docMk/>
          <pc:sldMk cId="88962626" sldId="1969"/>
        </pc:sldMkLst>
      </pc:sldChg>
      <pc:sldChg chg="del">
        <pc:chgData name="군만두 맛있다" userId="88f4dfb63950bb32" providerId="LiveId" clId="{144249B6-A001-4CCC-AF29-43D5EFA9B3B4}" dt="2023-08-02T13:35:46.365" v="0" actId="47"/>
        <pc:sldMkLst>
          <pc:docMk/>
          <pc:sldMk cId="1466623780" sldId="1970"/>
        </pc:sldMkLst>
      </pc:sldChg>
      <pc:sldChg chg="del">
        <pc:chgData name="군만두 맛있다" userId="88f4dfb63950bb32" providerId="LiveId" clId="{144249B6-A001-4CCC-AF29-43D5EFA9B3B4}" dt="2023-08-02T13:35:46.365" v="0" actId="47"/>
        <pc:sldMkLst>
          <pc:docMk/>
          <pc:sldMk cId="2327968161" sldId="1971"/>
        </pc:sldMkLst>
      </pc:sldChg>
      <pc:sldChg chg="del">
        <pc:chgData name="군만두 맛있다" userId="88f4dfb63950bb32" providerId="LiveId" clId="{144249B6-A001-4CCC-AF29-43D5EFA9B3B4}" dt="2023-08-02T13:35:46.365" v="0" actId="47"/>
        <pc:sldMkLst>
          <pc:docMk/>
          <pc:sldMk cId="1054713716" sldId="1972"/>
        </pc:sldMkLst>
      </pc:sldChg>
      <pc:sldChg chg="del">
        <pc:chgData name="군만두 맛있다" userId="88f4dfb63950bb32" providerId="LiveId" clId="{144249B6-A001-4CCC-AF29-43D5EFA9B3B4}" dt="2023-08-02T13:35:46.365" v="0" actId="47"/>
        <pc:sldMkLst>
          <pc:docMk/>
          <pc:sldMk cId="3031955390" sldId="1973"/>
        </pc:sldMkLst>
      </pc:sldChg>
      <pc:sldChg chg="del">
        <pc:chgData name="군만두 맛있다" userId="88f4dfb63950bb32" providerId="LiveId" clId="{144249B6-A001-4CCC-AF29-43D5EFA9B3B4}" dt="2023-08-02T13:35:46.365" v="0" actId="47"/>
        <pc:sldMkLst>
          <pc:docMk/>
          <pc:sldMk cId="3707020581" sldId="1974"/>
        </pc:sldMkLst>
      </pc:sldChg>
      <pc:sldChg chg="del">
        <pc:chgData name="군만두 맛있다" userId="88f4dfb63950bb32" providerId="LiveId" clId="{144249B6-A001-4CCC-AF29-43D5EFA9B3B4}" dt="2023-08-02T13:35:46.365" v="0" actId="47"/>
        <pc:sldMkLst>
          <pc:docMk/>
          <pc:sldMk cId="2563435524" sldId="1975"/>
        </pc:sldMkLst>
      </pc:sldChg>
      <pc:sldChg chg="del">
        <pc:chgData name="군만두 맛있다" userId="88f4dfb63950bb32" providerId="LiveId" clId="{144249B6-A001-4CCC-AF29-43D5EFA9B3B4}" dt="2023-08-02T13:35:46.365" v="0" actId="47"/>
        <pc:sldMkLst>
          <pc:docMk/>
          <pc:sldMk cId="1171299374" sldId="1976"/>
        </pc:sldMkLst>
      </pc:sldChg>
      <pc:sldChg chg="del">
        <pc:chgData name="군만두 맛있다" userId="88f4dfb63950bb32" providerId="LiveId" clId="{144249B6-A001-4CCC-AF29-43D5EFA9B3B4}" dt="2023-08-02T13:35:46.365" v="0" actId="47"/>
        <pc:sldMkLst>
          <pc:docMk/>
          <pc:sldMk cId="697840701" sldId="1977"/>
        </pc:sldMkLst>
      </pc:sldChg>
      <pc:sldChg chg="del">
        <pc:chgData name="군만두 맛있다" userId="88f4dfb63950bb32" providerId="LiveId" clId="{144249B6-A001-4CCC-AF29-43D5EFA9B3B4}" dt="2023-08-02T13:35:46.365" v="0" actId="47"/>
        <pc:sldMkLst>
          <pc:docMk/>
          <pc:sldMk cId="3684099605" sldId="1978"/>
        </pc:sldMkLst>
      </pc:sldChg>
      <pc:sldChg chg="del">
        <pc:chgData name="군만두 맛있다" userId="88f4dfb63950bb32" providerId="LiveId" clId="{144249B6-A001-4CCC-AF29-43D5EFA9B3B4}" dt="2023-08-02T13:35:46.365" v="0" actId="47"/>
        <pc:sldMkLst>
          <pc:docMk/>
          <pc:sldMk cId="1381124480" sldId="1979"/>
        </pc:sldMkLst>
      </pc:sldChg>
      <pc:sldChg chg="del">
        <pc:chgData name="군만두 맛있다" userId="88f4dfb63950bb32" providerId="LiveId" clId="{144249B6-A001-4CCC-AF29-43D5EFA9B3B4}" dt="2023-08-02T13:35:46.365" v="0" actId="47"/>
        <pc:sldMkLst>
          <pc:docMk/>
          <pc:sldMk cId="1446821532" sldId="1980"/>
        </pc:sldMkLst>
      </pc:sldChg>
      <pc:sldChg chg="del">
        <pc:chgData name="군만두 맛있다" userId="88f4dfb63950bb32" providerId="LiveId" clId="{144249B6-A001-4CCC-AF29-43D5EFA9B3B4}" dt="2023-08-02T13:35:46.365" v="0" actId="47"/>
        <pc:sldMkLst>
          <pc:docMk/>
          <pc:sldMk cId="494407346" sldId="1981"/>
        </pc:sldMkLst>
      </pc:sldChg>
      <pc:sldChg chg="del">
        <pc:chgData name="군만두 맛있다" userId="88f4dfb63950bb32" providerId="LiveId" clId="{144249B6-A001-4CCC-AF29-43D5EFA9B3B4}" dt="2023-08-02T13:35:46.365" v="0" actId="47"/>
        <pc:sldMkLst>
          <pc:docMk/>
          <pc:sldMk cId="2779133221" sldId="1982"/>
        </pc:sldMkLst>
      </pc:sldChg>
      <pc:sldChg chg="del">
        <pc:chgData name="군만두 맛있다" userId="88f4dfb63950bb32" providerId="LiveId" clId="{144249B6-A001-4CCC-AF29-43D5EFA9B3B4}" dt="2023-08-02T13:35:46.365" v="0" actId="47"/>
        <pc:sldMkLst>
          <pc:docMk/>
          <pc:sldMk cId="1807525149" sldId="1983"/>
        </pc:sldMkLst>
      </pc:sldChg>
      <pc:sldChg chg="del">
        <pc:chgData name="군만두 맛있다" userId="88f4dfb63950bb32" providerId="LiveId" clId="{144249B6-A001-4CCC-AF29-43D5EFA9B3B4}" dt="2023-08-02T13:35:46.365" v="0" actId="47"/>
        <pc:sldMkLst>
          <pc:docMk/>
          <pc:sldMk cId="832649094" sldId="1984"/>
        </pc:sldMkLst>
      </pc:sldChg>
      <pc:sldChg chg="del">
        <pc:chgData name="군만두 맛있다" userId="88f4dfb63950bb32" providerId="LiveId" clId="{144249B6-A001-4CCC-AF29-43D5EFA9B3B4}" dt="2023-08-02T13:35:46.365" v="0" actId="47"/>
        <pc:sldMkLst>
          <pc:docMk/>
          <pc:sldMk cId="2217034317" sldId="1985"/>
        </pc:sldMkLst>
      </pc:sldChg>
      <pc:sldChg chg="del">
        <pc:chgData name="군만두 맛있다" userId="88f4dfb63950bb32" providerId="LiveId" clId="{144249B6-A001-4CCC-AF29-43D5EFA9B3B4}" dt="2023-08-02T13:35:46.365" v="0" actId="47"/>
        <pc:sldMkLst>
          <pc:docMk/>
          <pc:sldMk cId="590997967" sldId="1986"/>
        </pc:sldMkLst>
      </pc:sldChg>
      <pc:sldChg chg="del">
        <pc:chgData name="군만두 맛있다" userId="88f4dfb63950bb32" providerId="LiveId" clId="{144249B6-A001-4CCC-AF29-43D5EFA9B3B4}" dt="2023-08-02T13:35:46.365" v="0" actId="47"/>
        <pc:sldMkLst>
          <pc:docMk/>
          <pc:sldMk cId="2563754109" sldId="1987"/>
        </pc:sldMkLst>
      </pc:sldChg>
      <pc:sldChg chg="del">
        <pc:chgData name="군만두 맛있다" userId="88f4dfb63950bb32" providerId="LiveId" clId="{144249B6-A001-4CCC-AF29-43D5EFA9B3B4}" dt="2023-08-02T13:35:46.365" v="0" actId="47"/>
        <pc:sldMkLst>
          <pc:docMk/>
          <pc:sldMk cId="2276757821" sldId="1988"/>
        </pc:sldMkLst>
      </pc:sldChg>
      <pc:sldChg chg="del">
        <pc:chgData name="군만두 맛있다" userId="88f4dfb63950bb32" providerId="LiveId" clId="{144249B6-A001-4CCC-AF29-43D5EFA9B3B4}" dt="2023-08-02T13:35:46.365" v="0" actId="47"/>
        <pc:sldMkLst>
          <pc:docMk/>
          <pc:sldMk cId="1557569763" sldId="1989"/>
        </pc:sldMkLst>
      </pc:sldChg>
      <pc:sldChg chg="del">
        <pc:chgData name="군만두 맛있다" userId="88f4dfb63950bb32" providerId="LiveId" clId="{144249B6-A001-4CCC-AF29-43D5EFA9B3B4}" dt="2023-08-02T13:35:46.365" v="0" actId="47"/>
        <pc:sldMkLst>
          <pc:docMk/>
          <pc:sldMk cId="754702357" sldId="1990"/>
        </pc:sldMkLst>
      </pc:sldChg>
      <pc:sldChg chg="del">
        <pc:chgData name="군만두 맛있다" userId="88f4dfb63950bb32" providerId="LiveId" clId="{144249B6-A001-4CCC-AF29-43D5EFA9B3B4}" dt="2023-08-02T13:35:46.365" v="0" actId="47"/>
        <pc:sldMkLst>
          <pc:docMk/>
          <pc:sldMk cId="4283959897" sldId="1991"/>
        </pc:sldMkLst>
      </pc:sldChg>
      <pc:sldChg chg="del">
        <pc:chgData name="군만두 맛있다" userId="88f4dfb63950bb32" providerId="LiveId" clId="{144249B6-A001-4CCC-AF29-43D5EFA9B3B4}" dt="2023-08-02T13:35:46.365" v="0" actId="47"/>
        <pc:sldMkLst>
          <pc:docMk/>
          <pc:sldMk cId="3894333643" sldId="1992"/>
        </pc:sldMkLst>
      </pc:sldChg>
      <pc:sldChg chg="del">
        <pc:chgData name="군만두 맛있다" userId="88f4dfb63950bb32" providerId="LiveId" clId="{144249B6-A001-4CCC-AF29-43D5EFA9B3B4}" dt="2023-08-02T13:35:46.365" v="0" actId="47"/>
        <pc:sldMkLst>
          <pc:docMk/>
          <pc:sldMk cId="1465401988" sldId="1993"/>
        </pc:sldMkLst>
      </pc:sldChg>
      <pc:sldChg chg="del">
        <pc:chgData name="군만두 맛있다" userId="88f4dfb63950bb32" providerId="LiveId" clId="{144249B6-A001-4CCC-AF29-43D5EFA9B3B4}" dt="2023-08-02T13:35:46.365" v="0" actId="47"/>
        <pc:sldMkLst>
          <pc:docMk/>
          <pc:sldMk cId="526884518" sldId="1994"/>
        </pc:sldMkLst>
      </pc:sldChg>
      <pc:sldChg chg="del">
        <pc:chgData name="군만두 맛있다" userId="88f4dfb63950bb32" providerId="LiveId" clId="{144249B6-A001-4CCC-AF29-43D5EFA9B3B4}" dt="2023-08-02T13:35:46.365" v="0" actId="47"/>
        <pc:sldMkLst>
          <pc:docMk/>
          <pc:sldMk cId="124495511" sldId="1995"/>
        </pc:sldMkLst>
      </pc:sldChg>
      <pc:sldChg chg="del">
        <pc:chgData name="군만두 맛있다" userId="88f4dfb63950bb32" providerId="LiveId" clId="{144249B6-A001-4CCC-AF29-43D5EFA9B3B4}" dt="2023-08-02T13:35:46.365" v="0" actId="47"/>
        <pc:sldMkLst>
          <pc:docMk/>
          <pc:sldMk cId="3141138326" sldId="1996"/>
        </pc:sldMkLst>
      </pc:sldChg>
      <pc:sldChg chg="del">
        <pc:chgData name="군만두 맛있다" userId="88f4dfb63950bb32" providerId="LiveId" clId="{144249B6-A001-4CCC-AF29-43D5EFA9B3B4}" dt="2023-08-02T13:35:46.365" v="0" actId="47"/>
        <pc:sldMkLst>
          <pc:docMk/>
          <pc:sldMk cId="3353355452" sldId="1997"/>
        </pc:sldMkLst>
      </pc:sldChg>
      <pc:sldChg chg="del">
        <pc:chgData name="군만두 맛있다" userId="88f4dfb63950bb32" providerId="LiveId" clId="{144249B6-A001-4CCC-AF29-43D5EFA9B3B4}" dt="2023-08-02T13:35:46.365" v="0" actId="47"/>
        <pc:sldMkLst>
          <pc:docMk/>
          <pc:sldMk cId="1435535589" sldId="1998"/>
        </pc:sldMkLst>
      </pc:sldChg>
      <pc:sldChg chg="del">
        <pc:chgData name="군만두 맛있다" userId="88f4dfb63950bb32" providerId="LiveId" clId="{144249B6-A001-4CCC-AF29-43D5EFA9B3B4}" dt="2023-08-02T13:35:46.365" v="0" actId="47"/>
        <pc:sldMkLst>
          <pc:docMk/>
          <pc:sldMk cId="2625875108" sldId="1999"/>
        </pc:sldMkLst>
      </pc:sldChg>
      <pc:sldChg chg="del">
        <pc:chgData name="군만두 맛있다" userId="88f4dfb63950bb32" providerId="LiveId" clId="{144249B6-A001-4CCC-AF29-43D5EFA9B3B4}" dt="2023-08-02T13:35:46.365" v="0" actId="47"/>
        <pc:sldMkLst>
          <pc:docMk/>
          <pc:sldMk cId="3666820748" sldId="2000"/>
        </pc:sldMkLst>
      </pc:sldChg>
      <pc:sldChg chg="del">
        <pc:chgData name="군만두 맛있다" userId="88f4dfb63950bb32" providerId="LiveId" clId="{144249B6-A001-4CCC-AF29-43D5EFA9B3B4}" dt="2023-08-02T13:35:46.365" v="0" actId="47"/>
        <pc:sldMkLst>
          <pc:docMk/>
          <pc:sldMk cId="1487167799" sldId="2001"/>
        </pc:sldMkLst>
      </pc:sldChg>
      <pc:sldChg chg="del">
        <pc:chgData name="군만두 맛있다" userId="88f4dfb63950bb32" providerId="LiveId" clId="{144249B6-A001-4CCC-AF29-43D5EFA9B3B4}" dt="2023-08-02T13:35:46.365" v="0" actId="47"/>
        <pc:sldMkLst>
          <pc:docMk/>
          <pc:sldMk cId="824011467" sldId="2002"/>
        </pc:sldMkLst>
      </pc:sldChg>
      <pc:sldChg chg="del">
        <pc:chgData name="군만두 맛있다" userId="88f4dfb63950bb32" providerId="LiveId" clId="{144249B6-A001-4CCC-AF29-43D5EFA9B3B4}" dt="2023-08-02T13:35:46.365" v="0" actId="47"/>
        <pc:sldMkLst>
          <pc:docMk/>
          <pc:sldMk cId="1514625646" sldId="2003"/>
        </pc:sldMkLst>
      </pc:sldChg>
      <pc:sldChg chg="del">
        <pc:chgData name="군만두 맛있다" userId="88f4dfb63950bb32" providerId="LiveId" clId="{144249B6-A001-4CCC-AF29-43D5EFA9B3B4}" dt="2023-08-02T13:35:46.365" v="0" actId="47"/>
        <pc:sldMkLst>
          <pc:docMk/>
          <pc:sldMk cId="2267533944" sldId="2004"/>
        </pc:sldMkLst>
      </pc:sldChg>
      <pc:sldChg chg="del">
        <pc:chgData name="군만두 맛있다" userId="88f4dfb63950bb32" providerId="LiveId" clId="{144249B6-A001-4CCC-AF29-43D5EFA9B3B4}" dt="2023-08-02T13:35:46.365" v="0" actId="47"/>
        <pc:sldMkLst>
          <pc:docMk/>
          <pc:sldMk cId="3817460579" sldId="2005"/>
        </pc:sldMkLst>
      </pc:sldChg>
      <pc:sldChg chg="del">
        <pc:chgData name="군만두 맛있다" userId="88f4dfb63950bb32" providerId="LiveId" clId="{144249B6-A001-4CCC-AF29-43D5EFA9B3B4}" dt="2023-08-02T13:35:46.365" v="0" actId="47"/>
        <pc:sldMkLst>
          <pc:docMk/>
          <pc:sldMk cId="2444853432" sldId="2006"/>
        </pc:sldMkLst>
      </pc:sldChg>
      <pc:sldChg chg="del">
        <pc:chgData name="군만두 맛있다" userId="88f4dfb63950bb32" providerId="LiveId" clId="{144249B6-A001-4CCC-AF29-43D5EFA9B3B4}" dt="2023-08-02T13:35:46.365" v="0" actId="47"/>
        <pc:sldMkLst>
          <pc:docMk/>
          <pc:sldMk cId="3649894493" sldId="2007"/>
        </pc:sldMkLst>
      </pc:sldChg>
      <pc:sldChg chg="del">
        <pc:chgData name="군만두 맛있다" userId="88f4dfb63950bb32" providerId="LiveId" clId="{144249B6-A001-4CCC-AF29-43D5EFA9B3B4}" dt="2023-08-02T13:35:46.365" v="0" actId="47"/>
        <pc:sldMkLst>
          <pc:docMk/>
          <pc:sldMk cId="3728707655" sldId="2008"/>
        </pc:sldMkLst>
      </pc:sldChg>
      <pc:sldChg chg="del">
        <pc:chgData name="군만두 맛있다" userId="88f4dfb63950bb32" providerId="LiveId" clId="{144249B6-A001-4CCC-AF29-43D5EFA9B3B4}" dt="2023-08-02T13:35:46.365" v="0" actId="47"/>
        <pc:sldMkLst>
          <pc:docMk/>
          <pc:sldMk cId="94863267" sldId="2009"/>
        </pc:sldMkLst>
      </pc:sldChg>
      <pc:sldChg chg="del">
        <pc:chgData name="군만두 맛있다" userId="88f4dfb63950bb32" providerId="LiveId" clId="{144249B6-A001-4CCC-AF29-43D5EFA9B3B4}" dt="2023-08-02T13:35:46.365" v="0" actId="47"/>
        <pc:sldMkLst>
          <pc:docMk/>
          <pc:sldMk cId="1055946929" sldId="2010"/>
        </pc:sldMkLst>
      </pc:sldChg>
      <pc:sldChg chg="del">
        <pc:chgData name="군만두 맛있다" userId="88f4dfb63950bb32" providerId="LiveId" clId="{144249B6-A001-4CCC-AF29-43D5EFA9B3B4}" dt="2023-08-02T13:35:46.365" v="0" actId="47"/>
        <pc:sldMkLst>
          <pc:docMk/>
          <pc:sldMk cId="3731540447" sldId="2011"/>
        </pc:sldMkLst>
      </pc:sldChg>
      <pc:sldChg chg="del">
        <pc:chgData name="군만두 맛있다" userId="88f4dfb63950bb32" providerId="LiveId" clId="{144249B6-A001-4CCC-AF29-43D5EFA9B3B4}" dt="2023-08-02T13:35:46.365" v="0" actId="47"/>
        <pc:sldMkLst>
          <pc:docMk/>
          <pc:sldMk cId="1360622820" sldId="2012"/>
        </pc:sldMkLst>
      </pc:sldChg>
      <pc:sldChg chg="del">
        <pc:chgData name="군만두 맛있다" userId="88f4dfb63950bb32" providerId="LiveId" clId="{144249B6-A001-4CCC-AF29-43D5EFA9B3B4}" dt="2023-08-02T13:35:46.365" v="0" actId="47"/>
        <pc:sldMkLst>
          <pc:docMk/>
          <pc:sldMk cId="2421742643" sldId="2013"/>
        </pc:sldMkLst>
      </pc:sldChg>
      <pc:sldChg chg="del">
        <pc:chgData name="군만두 맛있다" userId="88f4dfb63950bb32" providerId="LiveId" clId="{144249B6-A001-4CCC-AF29-43D5EFA9B3B4}" dt="2023-08-02T13:35:46.365" v="0" actId="47"/>
        <pc:sldMkLst>
          <pc:docMk/>
          <pc:sldMk cId="1215292924" sldId="2014"/>
        </pc:sldMkLst>
      </pc:sldChg>
      <pc:sldChg chg="del">
        <pc:chgData name="군만두 맛있다" userId="88f4dfb63950bb32" providerId="LiveId" clId="{144249B6-A001-4CCC-AF29-43D5EFA9B3B4}" dt="2023-08-02T13:35:46.365" v="0" actId="47"/>
        <pc:sldMkLst>
          <pc:docMk/>
          <pc:sldMk cId="3822052981" sldId="2015"/>
        </pc:sldMkLst>
      </pc:sldChg>
      <pc:sldChg chg="del">
        <pc:chgData name="군만두 맛있다" userId="88f4dfb63950bb32" providerId="LiveId" clId="{144249B6-A001-4CCC-AF29-43D5EFA9B3B4}" dt="2023-08-02T13:35:46.365" v="0" actId="47"/>
        <pc:sldMkLst>
          <pc:docMk/>
          <pc:sldMk cId="734209087" sldId="2016"/>
        </pc:sldMkLst>
      </pc:sldChg>
      <pc:sldChg chg="del">
        <pc:chgData name="군만두 맛있다" userId="88f4dfb63950bb32" providerId="LiveId" clId="{144249B6-A001-4CCC-AF29-43D5EFA9B3B4}" dt="2023-08-02T13:35:46.365" v="0" actId="47"/>
        <pc:sldMkLst>
          <pc:docMk/>
          <pc:sldMk cId="4044141984" sldId="2017"/>
        </pc:sldMkLst>
      </pc:sldChg>
      <pc:sldChg chg="del">
        <pc:chgData name="군만두 맛있다" userId="88f4dfb63950bb32" providerId="LiveId" clId="{144249B6-A001-4CCC-AF29-43D5EFA9B3B4}" dt="2023-08-02T13:35:46.365" v="0" actId="47"/>
        <pc:sldMkLst>
          <pc:docMk/>
          <pc:sldMk cId="2955825883" sldId="2018"/>
        </pc:sldMkLst>
      </pc:sldChg>
      <pc:sldChg chg="del">
        <pc:chgData name="군만두 맛있다" userId="88f4dfb63950bb32" providerId="LiveId" clId="{144249B6-A001-4CCC-AF29-43D5EFA9B3B4}" dt="2023-08-02T13:35:46.365" v="0" actId="47"/>
        <pc:sldMkLst>
          <pc:docMk/>
          <pc:sldMk cId="1775878865" sldId="2019"/>
        </pc:sldMkLst>
      </pc:sldChg>
      <pc:sldChg chg="del">
        <pc:chgData name="군만두 맛있다" userId="88f4dfb63950bb32" providerId="LiveId" clId="{144249B6-A001-4CCC-AF29-43D5EFA9B3B4}" dt="2023-08-02T13:35:46.365" v="0" actId="47"/>
        <pc:sldMkLst>
          <pc:docMk/>
          <pc:sldMk cId="1113145502" sldId="2020"/>
        </pc:sldMkLst>
      </pc:sldChg>
      <pc:sldChg chg="del">
        <pc:chgData name="군만두 맛있다" userId="88f4dfb63950bb32" providerId="LiveId" clId="{144249B6-A001-4CCC-AF29-43D5EFA9B3B4}" dt="2023-08-02T13:35:46.365" v="0" actId="47"/>
        <pc:sldMkLst>
          <pc:docMk/>
          <pc:sldMk cId="3311144640" sldId="2021"/>
        </pc:sldMkLst>
      </pc:sldChg>
      <pc:sldChg chg="del">
        <pc:chgData name="군만두 맛있다" userId="88f4dfb63950bb32" providerId="LiveId" clId="{144249B6-A001-4CCC-AF29-43D5EFA9B3B4}" dt="2023-08-02T13:35:46.365" v="0" actId="47"/>
        <pc:sldMkLst>
          <pc:docMk/>
          <pc:sldMk cId="3008321912" sldId="2022"/>
        </pc:sldMkLst>
      </pc:sldChg>
      <pc:sldChg chg="del">
        <pc:chgData name="군만두 맛있다" userId="88f4dfb63950bb32" providerId="LiveId" clId="{144249B6-A001-4CCC-AF29-43D5EFA9B3B4}" dt="2023-08-02T13:35:46.365" v="0" actId="47"/>
        <pc:sldMkLst>
          <pc:docMk/>
          <pc:sldMk cId="3638370667" sldId="2023"/>
        </pc:sldMkLst>
      </pc:sldChg>
      <pc:sldChg chg="del">
        <pc:chgData name="군만두 맛있다" userId="88f4dfb63950bb32" providerId="LiveId" clId="{144249B6-A001-4CCC-AF29-43D5EFA9B3B4}" dt="2023-08-02T13:35:46.365" v="0" actId="47"/>
        <pc:sldMkLst>
          <pc:docMk/>
          <pc:sldMk cId="3120777659" sldId="2024"/>
        </pc:sldMkLst>
      </pc:sldChg>
      <pc:sldChg chg="del">
        <pc:chgData name="군만두 맛있다" userId="88f4dfb63950bb32" providerId="LiveId" clId="{144249B6-A001-4CCC-AF29-43D5EFA9B3B4}" dt="2023-08-02T13:35:46.365" v="0" actId="47"/>
        <pc:sldMkLst>
          <pc:docMk/>
          <pc:sldMk cId="3512663541" sldId="2025"/>
        </pc:sldMkLst>
      </pc:sldChg>
      <pc:sldChg chg="del">
        <pc:chgData name="군만두 맛있다" userId="88f4dfb63950bb32" providerId="LiveId" clId="{144249B6-A001-4CCC-AF29-43D5EFA9B3B4}" dt="2023-08-02T13:35:46.365" v="0" actId="47"/>
        <pc:sldMkLst>
          <pc:docMk/>
          <pc:sldMk cId="3300093220" sldId="2026"/>
        </pc:sldMkLst>
      </pc:sldChg>
      <pc:sldChg chg="del">
        <pc:chgData name="군만두 맛있다" userId="88f4dfb63950bb32" providerId="LiveId" clId="{144249B6-A001-4CCC-AF29-43D5EFA9B3B4}" dt="2023-08-02T13:35:46.365" v="0" actId="47"/>
        <pc:sldMkLst>
          <pc:docMk/>
          <pc:sldMk cId="3587328811" sldId="2027"/>
        </pc:sldMkLst>
      </pc:sldChg>
      <pc:sldChg chg="del">
        <pc:chgData name="군만두 맛있다" userId="88f4dfb63950bb32" providerId="LiveId" clId="{144249B6-A001-4CCC-AF29-43D5EFA9B3B4}" dt="2023-08-02T13:35:46.365" v="0" actId="47"/>
        <pc:sldMkLst>
          <pc:docMk/>
          <pc:sldMk cId="563242410" sldId="2028"/>
        </pc:sldMkLst>
      </pc:sldChg>
      <pc:sldChg chg="del">
        <pc:chgData name="군만두 맛있다" userId="88f4dfb63950bb32" providerId="LiveId" clId="{144249B6-A001-4CCC-AF29-43D5EFA9B3B4}" dt="2023-08-02T13:35:46.365" v="0" actId="47"/>
        <pc:sldMkLst>
          <pc:docMk/>
          <pc:sldMk cId="279624754" sldId="2029"/>
        </pc:sldMkLst>
      </pc:sldChg>
      <pc:sldChg chg="del">
        <pc:chgData name="군만두 맛있다" userId="88f4dfb63950bb32" providerId="LiveId" clId="{144249B6-A001-4CCC-AF29-43D5EFA9B3B4}" dt="2023-08-02T13:35:46.365" v="0" actId="47"/>
        <pc:sldMkLst>
          <pc:docMk/>
          <pc:sldMk cId="2270924831" sldId="2030"/>
        </pc:sldMkLst>
      </pc:sldChg>
      <pc:sldChg chg="del">
        <pc:chgData name="군만두 맛있다" userId="88f4dfb63950bb32" providerId="LiveId" clId="{144249B6-A001-4CCC-AF29-43D5EFA9B3B4}" dt="2023-08-02T13:35:46.365" v="0" actId="47"/>
        <pc:sldMkLst>
          <pc:docMk/>
          <pc:sldMk cId="579924448" sldId="2031"/>
        </pc:sldMkLst>
      </pc:sldChg>
      <pc:sldChg chg="del">
        <pc:chgData name="군만두 맛있다" userId="88f4dfb63950bb32" providerId="LiveId" clId="{144249B6-A001-4CCC-AF29-43D5EFA9B3B4}" dt="2023-08-02T13:35:46.365" v="0" actId="47"/>
        <pc:sldMkLst>
          <pc:docMk/>
          <pc:sldMk cId="2205433099" sldId="2032"/>
        </pc:sldMkLst>
      </pc:sldChg>
      <pc:sldChg chg="del">
        <pc:chgData name="군만두 맛있다" userId="88f4dfb63950bb32" providerId="LiveId" clId="{144249B6-A001-4CCC-AF29-43D5EFA9B3B4}" dt="2023-08-02T13:35:46.365" v="0" actId="47"/>
        <pc:sldMkLst>
          <pc:docMk/>
          <pc:sldMk cId="543881333" sldId="2033"/>
        </pc:sldMkLst>
      </pc:sldChg>
      <pc:sldChg chg="del">
        <pc:chgData name="군만두 맛있다" userId="88f4dfb63950bb32" providerId="LiveId" clId="{144249B6-A001-4CCC-AF29-43D5EFA9B3B4}" dt="2023-08-02T13:35:46.365" v="0" actId="47"/>
        <pc:sldMkLst>
          <pc:docMk/>
          <pc:sldMk cId="688255132" sldId="2034"/>
        </pc:sldMkLst>
      </pc:sldChg>
      <pc:sldChg chg="del">
        <pc:chgData name="군만두 맛있다" userId="88f4dfb63950bb32" providerId="LiveId" clId="{144249B6-A001-4CCC-AF29-43D5EFA9B3B4}" dt="2023-08-02T13:35:46.365" v="0" actId="47"/>
        <pc:sldMkLst>
          <pc:docMk/>
          <pc:sldMk cId="2579655382" sldId="2035"/>
        </pc:sldMkLst>
      </pc:sldChg>
      <pc:sldChg chg="del">
        <pc:chgData name="군만두 맛있다" userId="88f4dfb63950bb32" providerId="LiveId" clId="{144249B6-A001-4CCC-AF29-43D5EFA9B3B4}" dt="2023-08-02T13:35:46.365" v="0" actId="47"/>
        <pc:sldMkLst>
          <pc:docMk/>
          <pc:sldMk cId="1181708592" sldId="2036"/>
        </pc:sldMkLst>
      </pc:sldChg>
      <pc:sldChg chg="del">
        <pc:chgData name="군만두 맛있다" userId="88f4dfb63950bb32" providerId="LiveId" clId="{144249B6-A001-4CCC-AF29-43D5EFA9B3B4}" dt="2023-08-02T13:35:46.365" v="0" actId="47"/>
        <pc:sldMkLst>
          <pc:docMk/>
          <pc:sldMk cId="2904144587" sldId="2037"/>
        </pc:sldMkLst>
      </pc:sldChg>
      <pc:sldChg chg="del">
        <pc:chgData name="군만두 맛있다" userId="88f4dfb63950bb32" providerId="LiveId" clId="{144249B6-A001-4CCC-AF29-43D5EFA9B3B4}" dt="2023-08-02T13:35:46.365" v="0" actId="47"/>
        <pc:sldMkLst>
          <pc:docMk/>
          <pc:sldMk cId="306690671" sldId="2038"/>
        </pc:sldMkLst>
      </pc:sldChg>
      <pc:sldChg chg="del">
        <pc:chgData name="군만두 맛있다" userId="88f4dfb63950bb32" providerId="LiveId" clId="{144249B6-A001-4CCC-AF29-43D5EFA9B3B4}" dt="2023-08-02T13:35:46.365" v="0" actId="47"/>
        <pc:sldMkLst>
          <pc:docMk/>
          <pc:sldMk cId="1082482193" sldId="2039"/>
        </pc:sldMkLst>
      </pc:sldChg>
      <pc:sldChg chg="del">
        <pc:chgData name="군만두 맛있다" userId="88f4dfb63950bb32" providerId="LiveId" clId="{144249B6-A001-4CCC-AF29-43D5EFA9B3B4}" dt="2023-08-02T13:35:46.365" v="0" actId="47"/>
        <pc:sldMkLst>
          <pc:docMk/>
          <pc:sldMk cId="1084322541" sldId="2040"/>
        </pc:sldMkLst>
      </pc:sldChg>
      <pc:sldChg chg="del">
        <pc:chgData name="군만두 맛있다" userId="88f4dfb63950bb32" providerId="LiveId" clId="{144249B6-A001-4CCC-AF29-43D5EFA9B3B4}" dt="2023-08-02T13:35:46.365" v="0" actId="47"/>
        <pc:sldMkLst>
          <pc:docMk/>
          <pc:sldMk cId="1790683482" sldId="2041"/>
        </pc:sldMkLst>
      </pc:sldChg>
      <pc:sldChg chg="del">
        <pc:chgData name="군만두 맛있다" userId="88f4dfb63950bb32" providerId="LiveId" clId="{144249B6-A001-4CCC-AF29-43D5EFA9B3B4}" dt="2023-08-02T13:35:46.365" v="0" actId="47"/>
        <pc:sldMkLst>
          <pc:docMk/>
          <pc:sldMk cId="3383224067" sldId="2042"/>
        </pc:sldMkLst>
      </pc:sldChg>
      <pc:sldChg chg="del">
        <pc:chgData name="군만두 맛있다" userId="88f4dfb63950bb32" providerId="LiveId" clId="{144249B6-A001-4CCC-AF29-43D5EFA9B3B4}" dt="2023-08-02T13:35:46.365" v="0" actId="47"/>
        <pc:sldMkLst>
          <pc:docMk/>
          <pc:sldMk cId="1101477574" sldId="2043"/>
        </pc:sldMkLst>
      </pc:sldChg>
      <pc:sldChg chg="del">
        <pc:chgData name="군만두 맛있다" userId="88f4dfb63950bb32" providerId="LiveId" clId="{144249B6-A001-4CCC-AF29-43D5EFA9B3B4}" dt="2023-08-02T13:35:46.365" v="0" actId="47"/>
        <pc:sldMkLst>
          <pc:docMk/>
          <pc:sldMk cId="553680949" sldId="2044"/>
        </pc:sldMkLst>
      </pc:sldChg>
      <pc:sldChg chg="del">
        <pc:chgData name="군만두 맛있다" userId="88f4dfb63950bb32" providerId="LiveId" clId="{144249B6-A001-4CCC-AF29-43D5EFA9B3B4}" dt="2023-08-02T13:35:46.365" v="0" actId="47"/>
        <pc:sldMkLst>
          <pc:docMk/>
          <pc:sldMk cId="2800559449" sldId="2045"/>
        </pc:sldMkLst>
      </pc:sldChg>
      <pc:sldChg chg="del">
        <pc:chgData name="군만두 맛있다" userId="88f4dfb63950bb32" providerId="LiveId" clId="{144249B6-A001-4CCC-AF29-43D5EFA9B3B4}" dt="2023-08-02T13:35:46.365" v="0" actId="47"/>
        <pc:sldMkLst>
          <pc:docMk/>
          <pc:sldMk cId="3130869197" sldId="2046"/>
        </pc:sldMkLst>
      </pc:sldChg>
      <pc:sldChg chg="del">
        <pc:chgData name="군만두 맛있다" userId="88f4dfb63950bb32" providerId="LiveId" clId="{144249B6-A001-4CCC-AF29-43D5EFA9B3B4}" dt="2023-08-02T13:35:46.365" v="0" actId="47"/>
        <pc:sldMkLst>
          <pc:docMk/>
          <pc:sldMk cId="371649540" sldId="2047"/>
        </pc:sldMkLst>
      </pc:sldChg>
      <pc:sldChg chg="del">
        <pc:chgData name="군만두 맛있다" userId="88f4dfb63950bb32" providerId="LiveId" clId="{144249B6-A001-4CCC-AF29-43D5EFA9B3B4}" dt="2023-08-02T13:35:46.365" v="0" actId="47"/>
        <pc:sldMkLst>
          <pc:docMk/>
          <pc:sldMk cId="3023355195" sldId="2048"/>
        </pc:sldMkLst>
      </pc:sldChg>
      <pc:sldChg chg="del">
        <pc:chgData name="군만두 맛있다" userId="88f4dfb63950bb32" providerId="LiveId" clId="{144249B6-A001-4CCC-AF29-43D5EFA9B3B4}" dt="2023-08-02T13:35:46.365" v="0" actId="47"/>
        <pc:sldMkLst>
          <pc:docMk/>
          <pc:sldMk cId="677453761" sldId="2049"/>
        </pc:sldMkLst>
      </pc:sldChg>
      <pc:sldChg chg="del">
        <pc:chgData name="군만두 맛있다" userId="88f4dfb63950bb32" providerId="LiveId" clId="{144249B6-A001-4CCC-AF29-43D5EFA9B3B4}" dt="2023-08-02T13:35:46.365" v="0" actId="47"/>
        <pc:sldMkLst>
          <pc:docMk/>
          <pc:sldMk cId="2892804174" sldId="2050"/>
        </pc:sldMkLst>
      </pc:sldChg>
      <pc:sldChg chg="del">
        <pc:chgData name="군만두 맛있다" userId="88f4dfb63950bb32" providerId="LiveId" clId="{144249B6-A001-4CCC-AF29-43D5EFA9B3B4}" dt="2023-08-02T13:35:46.365" v="0" actId="47"/>
        <pc:sldMkLst>
          <pc:docMk/>
          <pc:sldMk cId="1495538753" sldId="2051"/>
        </pc:sldMkLst>
      </pc:sldChg>
      <pc:sldChg chg="del">
        <pc:chgData name="군만두 맛있다" userId="88f4dfb63950bb32" providerId="LiveId" clId="{144249B6-A001-4CCC-AF29-43D5EFA9B3B4}" dt="2023-08-02T13:35:46.365" v="0" actId="47"/>
        <pc:sldMkLst>
          <pc:docMk/>
          <pc:sldMk cId="4201852218" sldId="2052"/>
        </pc:sldMkLst>
      </pc:sldChg>
      <pc:sldChg chg="del">
        <pc:chgData name="군만두 맛있다" userId="88f4dfb63950bb32" providerId="LiveId" clId="{144249B6-A001-4CCC-AF29-43D5EFA9B3B4}" dt="2023-08-02T13:35:46.365" v="0" actId="47"/>
        <pc:sldMkLst>
          <pc:docMk/>
          <pc:sldMk cId="2939714677" sldId="2053"/>
        </pc:sldMkLst>
      </pc:sldChg>
      <pc:sldChg chg="del">
        <pc:chgData name="군만두 맛있다" userId="88f4dfb63950bb32" providerId="LiveId" clId="{144249B6-A001-4CCC-AF29-43D5EFA9B3B4}" dt="2023-08-02T13:35:46.365" v="0" actId="47"/>
        <pc:sldMkLst>
          <pc:docMk/>
          <pc:sldMk cId="1802979568" sldId="2054"/>
        </pc:sldMkLst>
      </pc:sldChg>
      <pc:sldChg chg="del">
        <pc:chgData name="군만두 맛있다" userId="88f4dfb63950bb32" providerId="LiveId" clId="{144249B6-A001-4CCC-AF29-43D5EFA9B3B4}" dt="2023-08-02T13:35:46.365" v="0" actId="47"/>
        <pc:sldMkLst>
          <pc:docMk/>
          <pc:sldMk cId="2080170785" sldId="2055"/>
        </pc:sldMkLst>
      </pc:sldChg>
      <pc:sldChg chg="del">
        <pc:chgData name="군만두 맛있다" userId="88f4dfb63950bb32" providerId="LiveId" clId="{144249B6-A001-4CCC-AF29-43D5EFA9B3B4}" dt="2023-08-02T13:35:46.365" v="0" actId="47"/>
        <pc:sldMkLst>
          <pc:docMk/>
          <pc:sldMk cId="844742043" sldId="2056"/>
        </pc:sldMkLst>
      </pc:sldChg>
      <pc:sldChg chg="del">
        <pc:chgData name="군만두 맛있다" userId="88f4dfb63950bb32" providerId="LiveId" clId="{144249B6-A001-4CCC-AF29-43D5EFA9B3B4}" dt="2023-08-02T13:35:46.365" v="0" actId="47"/>
        <pc:sldMkLst>
          <pc:docMk/>
          <pc:sldMk cId="3246450752" sldId="2057"/>
        </pc:sldMkLst>
      </pc:sldChg>
      <pc:sldChg chg="del">
        <pc:chgData name="군만두 맛있다" userId="88f4dfb63950bb32" providerId="LiveId" clId="{144249B6-A001-4CCC-AF29-43D5EFA9B3B4}" dt="2023-08-02T13:35:46.365" v="0" actId="47"/>
        <pc:sldMkLst>
          <pc:docMk/>
          <pc:sldMk cId="1771339122" sldId="2058"/>
        </pc:sldMkLst>
      </pc:sldChg>
      <pc:sldChg chg="del">
        <pc:chgData name="군만두 맛있다" userId="88f4dfb63950bb32" providerId="LiveId" clId="{144249B6-A001-4CCC-AF29-43D5EFA9B3B4}" dt="2023-08-02T13:35:46.365" v="0" actId="47"/>
        <pc:sldMkLst>
          <pc:docMk/>
          <pc:sldMk cId="3906850849" sldId="2059"/>
        </pc:sldMkLst>
      </pc:sldChg>
      <pc:sldChg chg="del">
        <pc:chgData name="군만두 맛있다" userId="88f4dfb63950bb32" providerId="LiveId" clId="{144249B6-A001-4CCC-AF29-43D5EFA9B3B4}" dt="2023-08-02T13:35:46.365" v="0" actId="47"/>
        <pc:sldMkLst>
          <pc:docMk/>
          <pc:sldMk cId="2870701896" sldId="2060"/>
        </pc:sldMkLst>
      </pc:sldChg>
      <pc:sldChg chg="del">
        <pc:chgData name="군만두 맛있다" userId="88f4dfb63950bb32" providerId="LiveId" clId="{144249B6-A001-4CCC-AF29-43D5EFA9B3B4}" dt="2023-08-02T13:35:46.365" v="0" actId="47"/>
        <pc:sldMkLst>
          <pc:docMk/>
          <pc:sldMk cId="3188400922" sldId="2061"/>
        </pc:sldMkLst>
      </pc:sldChg>
      <pc:sldChg chg="del">
        <pc:chgData name="군만두 맛있다" userId="88f4dfb63950bb32" providerId="LiveId" clId="{144249B6-A001-4CCC-AF29-43D5EFA9B3B4}" dt="2023-08-02T13:35:46.365" v="0" actId="47"/>
        <pc:sldMkLst>
          <pc:docMk/>
          <pc:sldMk cId="3317514906" sldId="2062"/>
        </pc:sldMkLst>
      </pc:sldChg>
      <pc:sldChg chg="del">
        <pc:chgData name="군만두 맛있다" userId="88f4dfb63950bb32" providerId="LiveId" clId="{144249B6-A001-4CCC-AF29-43D5EFA9B3B4}" dt="2023-08-02T13:35:46.365" v="0" actId="47"/>
        <pc:sldMkLst>
          <pc:docMk/>
          <pc:sldMk cId="980442721" sldId="2063"/>
        </pc:sldMkLst>
      </pc:sldChg>
      <pc:sldChg chg="del">
        <pc:chgData name="군만두 맛있다" userId="88f4dfb63950bb32" providerId="LiveId" clId="{144249B6-A001-4CCC-AF29-43D5EFA9B3B4}" dt="2023-08-02T13:35:46.365" v="0" actId="47"/>
        <pc:sldMkLst>
          <pc:docMk/>
          <pc:sldMk cId="489763437" sldId="2064"/>
        </pc:sldMkLst>
      </pc:sldChg>
      <pc:sldChg chg="del">
        <pc:chgData name="군만두 맛있다" userId="88f4dfb63950bb32" providerId="LiveId" clId="{144249B6-A001-4CCC-AF29-43D5EFA9B3B4}" dt="2023-08-02T13:35:46.365" v="0" actId="47"/>
        <pc:sldMkLst>
          <pc:docMk/>
          <pc:sldMk cId="2831604913" sldId="2065"/>
        </pc:sldMkLst>
      </pc:sldChg>
      <pc:sldChg chg="del">
        <pc:chgData name="군만두 맛있다" userId="88f4dfb63950bb32" providerId="LiveId" clId="{144249B6-A001-4CCC-AF29-43D5EFA9B3B4}" dt="2023-08-02T13:35:46.365" v="0" actId="47"/>
        <pc:sldMkLst>
          <pc:docMk/>
          <pc:sldMk cId="2720762413" sldId="2066"/>
        </pc:sldMkLst>
      </pc:sldChg>
      <pc:sldChg chg="del">
        <pc:chgData name="군만두 맛있다" userId="88f4dfb63950bb32" providerId="LiveId" clId="{144249B6-A001-4CCC-AF29-43D5EFA9B3B4}" dt="2023-08-02T13:35:46.365" v="0" actId="47"/>
        <pc:sldMkLst>
          <pc:docMk/>
          <pc:sldMk cId="3228662723" sldId="2067"/>
        </pc:sldMkLst>
      </pc:sldChg>
      <pc:sldChg chg="del">
        <pc:chgData name="군만두 맛있다" userId="88f4dfb63950bb32" providerId="LiveId" clId="{144249B6-A001-4CCC-AF29-43D5EFA9B3B4}" dt="2023-08-02T13:35:46.365" v="0" actId="47"/>
        <pc:sldMkLst>
          <pc:docMk/>
          <pc:sldMk cId="1520620648" sldId="2068"/>
        </pc:sldMkLst>
      </pc:sldChg>
      <pc:sldChg chg="del">
        <pc:chgData name="군만두 맛있다" userId="88f4dfb63950bb32" providerId="LiveId" clId="{144249B6-A001-4CCC-AF29-43D5EFA9B3B4}" dt="2023-08-02T13:35:46.365" v="0" actId="47"/>
        <pc:sldMkLst>
          <pc:docMk/>
          <pc:sldMk cId="3913900021" sldId="2069"/>
        </pc:sldMkLst>
      </pc:sldChg>
      <pc:sldChg chg="del">
        <pc:chgData name="군만두 맛있다" userId="88f4dfb63950bb32" providerId="LiveId" clId="{144249B6-A001-4CCC-AF29-43D5EFA9B3B4}" dt="2023-08-02T13:35:46.365" v="0" actId="47"/>
        <pc:sldMkLst>
          <pc:docMk/>
          <pc:sldMk cId="2752773784" sldId="2070"/>
        </pc:sldMkLst>
      </pc:sldChg>
      <pc:sldChg chg="del">
        <pc:chgData name="군만두 맛있다" userId="88f4dfb63950bb32" providerId="LiveId" clId="{144249B6-A001-4CCC-AF29-43D5EFA9B3B4}" dt="2023-08-02T13:35:46.365" v="0" actId="47"/>
        <pc:sldMkLst>
          <pc:docMk/>
          <pc:sldMk cId="3883155042" sldId="2071"/>
        </pc:sldMkLst>
      </pc:sldChg>
      <pc:sldChg chg="del">
        <pc:chgData name="군만두 맛있다" userId="88f4dfb63950bb32" providerId="LiveId" clId="{144249B6-A001-4CCC-AF29-43D5EFA9B3B4}" dt="2023-08-02T13:35:46.365" v="0" actId="47"/>
        <pc:sldMkLst>
          <pc:docMk/>
          <pc:sldMk cId="3486020523" sldId="2072"/>
        </pc:sldMkLst>
      </pc:sldChg>
      <pc:sldChg chg="del">
        <pc:chgData name="군만두 맛있다" userId="88f4dfb63950bb32" providerId="LiveId" clId="{144249B6-A001-4CCC-AF29-43D5EFA9B3B4}" dt="2023-08-02T13:35:46.365" v="0" actId="47"/>
        <pc:sldMkLst>
          <pc:docMk/>
          <pc:sldMk cId="3760934947" sldId="2073"/>
        </pc:sldMkLst>
      </pc:sldChg>
      <pc:sldChg chg="del">
        <pc:chgData name="군만두 맛있다" userId="88f4dfb63950bb32" providerId="LiveId" clId="{144249B6-A001-4CCC-AF29-43D5EFA9B3B4}" dt="2023-08-02T13:35:46.365" v="0" actId="47"/>
        <pc:sldMkLst>
          <pc:docMk/>
          <pc:sldMk cId="700946562" sldId="2074"/>
        </pc:sldMkLst>
      </pc:sldChg>
      <pc:sldChg chg="del">
        <pc:chgData name="군만두 맛있다" userId="88f4dfb63950bb32" providerId="LiveId" clId="{144249B6-A001-4CCC-AF29-43D5EFA9B3B4}" dt="2023-08-02T13:35:46.365" v="0" actId="47"/>
        <pc:sldMkLst>
          <pc:docMk/>
          <pc:sldMk cId="2943004859" sldId="2075"/>
        </pc:sldMkLst>
      </pc:sldChg>
      <pc:sldChg chg="del">
        <pc:chgData name="군만두 맛있다" userId="88f4dfb63950bb32" providerId="LiveId" clId="{144249B6-A001-4CCC-AF29-43D5EFA9B3B4}" dt="2023-08-02T13:35:46.365" v="0" actId="47"/>
        <pc:sldMkLst>
          <pc:docMk/>
          <pc:sldMk cId="2079619629" sldId="2076"/>
        </pc:sldMkLst>
      </pc:sldChg>
      <pc:sldChg chg="del">
        <pc:chgData name="군만두 맛있다" userId="88f4dfb63950bb32" providerId="LiveId" clId="{144249B6-A001-4CCC-AF29-43D5EFA9B3B4}" dt="2023-08-02T13:35:46.365" v="0" actId="47"/>
        <pc:sldMkLst>
          <pc:docMk/>
          <pc:sldMk cId="1922119519" sldId="2077"/>
        </pc:sldMkLst>
      </pc:sldChg>
      <pc:sldChg chg="del">
        <pc:chgData name="군만두 맛있다" userId="88f4dfb63950bb32" providerId="LiveId" clId="{144249B6-A001-4CCC-AF29-43D5EFA9B3B4}" dt="2023-08-02T13:35:46.365" v="0" actId="47"/>
        <pc:sldMkLst>
          <pc:docMk/>
          <pc:sldMk cId="18738989" sldId="2078"/>
        </pc:sldMkLst>
      </pc:sldChg>
      <pc:sldChg chg="del">
        <pc:chgData name="군만두 맛있다" userId="88f4dfb63950bb32" providerId="LiveId" clId="{144249B6-A001-4CCC-AF29-43D5EFA9B3B4}" dt="2023-08-02T13:35:46.365" v="0" actId="47"/>
        <pc:sldMkLst>
          <pc:docMk/>
          <pc:sldMk cId="2172695707" sldId="2079"/>
        </pc:sldMkLst>
      </pc:sldChg>
      <pc:sldChg chg="del">
        <pc:chgData name="군만두 맛있다" userId="88f4dfb63950bb32" providerId="LiveId" clId="{144249B6-A001-4CCC-AF29-43D5EFA9B3B4}" dt="2023-08-02T13:35:46.365" v="0" actId="47"/>
        <pc:sldMkLst>
          <pc:docMk/>
          <pc:sldMk cId="657305188" sldId="2080"/>
        </pc:sldMkLst>
      </pc:sldChg>
      <pc:sldChg chg="del">
        <pc:chgData name="군만두 맛있다" userId="88f4dfb63950bb32" providerId="LiveId" clId="{144249B6-A001-4CCC-AF29-43D5EFA9B3B4}" dt="2023-08-02T13:35:46.365" v="0" actId="47"/>
        <pc:sldMkLst>
          <pc:docMk/>
          <pc:sldMk cId="519723269" sldId="2081"/>
        </pc:sldMkLst>
      </pc:sldChg>
      <pc:sldChg chg="del">
        <pc:chgData name="군만두 맛있다" userId="88f4dfb63950bb32" providerId="LiveId" clId="{144249B6-A001-4CCC-AF29-43D5EFA9B3B4}" dt="2023-08-02T13:35:46.365" v="0" actId="47"/>
        <pc:sldMkLst>
          <pc:docMk/>
          <pc:sldMk cId="2972614757" sldId="2082"/>
        </pc:sldMkLst>
      </pc:sldChg>
      <pc:sldChg chg="del">
        <pc:chgData name="군만두 맛있다" userId="88f4dfb63950bb32" providerId="LiveId" clId="{144249B6-A001-4CCC-AF29-43D5EFA9B3B4}" dt="2023-08-02T13:35:46.365" v="0" actId="47"/>
        <pc:sldMkLst>
          <pc:docMk/>
          <pc:sldMk cId="2527507837" sldId="2083"/>
        </pc:sldMkLst>
      </pc:sldChg>
      <pc:sldChg chg="del">
        <pc:chgData name="군만두 맛있다" userId="88f4dfb63950bb32" providerId="LiveId" clId="{144249B6-A001-4CCC-AF29-43D5EFA9B3B4}" dt="2023-08-02T13:35:46.365" v="0" actId="47"/>
        <pc:sldMkLst>
          <pc:docMk/>
          <pc:sldMk cId="2338822172" sldId="2084"/>
        </pc:sldMkLst>
      </pc:sldChg>
      <pc:sldChg chg="del">
        <pc:chgData name="군만두 맛있다" userId="88f4dfb63950bb32" providerId="LiveId" clId="{144249B6-A001-4CCC-AF29-43D5EFA9B3B4}" dt="2023-08-02T13:35:46.365" v="0" actId="47"/>
        <pc:sldMkLst>
          <pc:docMk/>
          <pc:sldMk cId="702162957" sldId="2085"/>
        </pc:sldMkLst>
      </pc:sldChg>
      <pc:sldChg chg="del">
        <pc:chgData name="군만두 맛있다" userId="88f4dfb63950bb32" providerId="LiveId" clId="{144249B6-A001-4CCC-AF29-43D5EFA9B3B4}" dt="2023-08-02T13:35:46.365" v="0" actId="47"/>
        <pc:sldMkLst>
          <pc:docMk/>
          <pc:sldMk cId="319072818" sldId="2086"/>
        </pc:sldMkLst>
      </pc:sldChg>
      <pc:sldChg chg="del">
        <pc:chgData name="군만두 맛있다" userId="88f4dfb63950bb32" providerId="LiveId" clId="{144249B6-A001-4CCC-AF29-43D5EFA9B3B4}" dt="2023-08-02T13:35:46.365" v="0" actId="47"/>
        <pc:sldMkLst>
          <pc:docMk/>
          <pc:sldMk cId="1196047484" sldId="2087"/>
        </pc:sldMkLst>
      </pc:sldChg>
      <pc:sldChg chg="del">
        <pc:chgData name="군만두 맛있다" userId="88f4dfb63950bb32" providerId="LiveId" clId="{144249B6-A001-4CCC-AF29-43D5EFA9B3B4}" dt="2023-08-02T13:35:46.365" v="0" actId="47"/>
        <pc:sldMkLst>
          <pc:docMk/>
          <pc:sldMk cId="1382304713" sldId="2088"/>
        </pc:sldMkLst>
      </pc:sldChg>
      <pc:sldChg chg="del">
        <pc:chgData name="군만두 맛있다" userId="88f4dfb63950bb32" providerId="LiveId" clId="{144249B6-A001-4CCC-AF29-43D5EFA9B3B4}" dt="2023-08-02T13:35:46.365" v="0" actId="47"/>
        <pc:sldMkLst>
          <pc:docMk/>
          <pc:sldMk cId="555103832" sldId="2089"/>
        </pc:sldMkLst>
      </pc:sldChg>
      <pc:sldChg chg="del">
        <pc:chgData name="군만두 맛있다" userId="88f4dfb63950bb32" providerId="LiveId" clId="{144249B6-A001-4CCC-AF29-43D5EFA9B3B4}" dt="2023-08-02T13:35:46.365" v="0" actId="47"/>
        <pc:sldMkLst>
          <pc:docMk/>
          <pc:sldMk cId="3005355670" sldId="2090"/>
        </pc:sldMkLst>
      </pc:sldChg>
      <pc:sldChg chg="del">
        <pc:chgData name="군만두 맛있다" userId="88f4dfb63950bb32" providerId="LiveId" clId="{144249B6-A001-4CCC-AF29-43D5EFA9B3B4}" dt="2023-08-02T13:35:46.365" v="0" actId="47"/>
        <pc:sldMkLst>
          <pc:docMk/>
          <pc:sldMk cId="2481692898" sldId="2091"/>
        </pc:sldMkLst>
      </pc:sldChg>
      <pc:sldChg chg="del">
        <pc:chgData name="군만두 맛있다" userId="88f4dfb63950bb32" providerId="LiveId" clId="{144249B6-A001-4CCC-AF29-43D5EFA9B3B4}" dt="2023-08-02T13:35:46.365" v="0" actId="47"/>
        <pc:sldMkLst>
          <pc:docMk/>
          <pc:sldMk cId="3931451001" sldId="2092"/>
        </pc:sldMkLst>
      </pc:sldChg>
      <pc:sldChg chg="del">
        <pc:chgData name="군만두 맛있다" userId="88f4dfb63950bb32" providerId="LiveId" clId="{144249B6-A001-4CCC-AF29-43D5EFA9B3B4}" dt="2023-08-02T13:35:46.365" v="0" actId="47"/>
        <pc:sldMkLst>
          <pc:docMk/>
          <pc:sldMk cId="3003369968" sldId="2093"/>
        </pc:sldMkLst>
      </pc:sldChg>
      <pc:sldChg chg="del">
        <pc:chgData name="군만두 맛있다" userId="88f4dfb63950bb32" providerId="LiveId" clId="{144249B6-A001-4CCC-AF29-43D5EFA9B3B4}" dt="2023-08-02T13:35:50.829" v="1" actId="47"/>
        <pc:sldMkLst>
          <pc:docMk/>
          <pc:sldMk cId="674063525" sldId="2094"/>
        </pc:sldMkLst>
      </pc:sldChg>
      <pc:sldChg chg="del">
        <pc:chgData name="군만두 맛있다" userId="88f4dfb63950bb32" providerId="LiveId" clId="{144249B6-A001-4CCC-AF29-43D5EFA9B3B4}" dt="2023-08-02T13:36:08.964" v="2" actId="47"/>
        <pc:sldMkLst>
          <pc:docMk/>
          <pc:sldMk cId="540284401" sldId="2095"/>
        </pc:sldMkLst>
      </pc:sldChg>
      <pc:sldChg chg="del">
        <pc:chgData name="군만두 맛있다" userId="88f4dfb63950bb32" providerId="LiveId" clId="{144249B6-A001-4CCC-AF29-43D5EFA9B3B4}" dt="2023-08-02T13:36:08.964" v="2" actId="47"/>
        <pc:sldMkLst>
          <pc:docMk/>
          <pc:sldMk cId="2607129519" sldId="2096"/>
        </pc:sldMkLst>
      </pc:sldChg>
      <pc:sldChg chg="del">
        <pc:chgData name="군만두 맛있다" userId="88f4dfb63950bb32" providerId="LiveId" clId="{144249B6-A001-4CCC-AF29-43D5EFA9B3B4}" dt="2023-08-02T13:36:08.964" v="2" actId="47"/>
        <pc:sldMkLst>
          <pc:docMk/>
          <pc:sldMk cId="53328206" sldId="2097"/>
        </pc:sldMkLst>
      </pc:sldChg>
      <pc:sldChg chg="del">
        <pc:chgData name="군만두 맛있다" userId="88f4dfb63950bb32" providerId="LiveId" clId="{144249B6-A001-4CCC-AF29-43D5EFA9B3B4}" dt="2023-08-02T13:36:08.964" v="2" actId="47"/>
        <pc:sldMkLst>
          <pc:docMk/>
          <pc:sldMk cId="918426842" sldId="2098"/>
        </pc:sldMkLst>
      </pc:sldChg>
      <pc:sldChg chg="del">
        <pc:chgData name="군만두 맛있다" userId="88f4dfb63950bb32" providerId="LiveId" clId="{144249B6-A001-4CCC-AF29-43D5EFA9B3B4}" dt="2023-08-02T13:36:08.964" v="2" actId="47"/>
        <pc:sldMkLst>
          <pc:docMk/>
          <pc:sldMk cId="1809513459" sldId="2099"/>
        </pc:sldMkLst>
      </pc:sldChg>
      <pc:sldChg chg="del">
        <pc:chgData name="군만두 맛있다" userId="88f4dfb63950bb32" providerId="LiveId" clId="{144249B6-A001-4CCC-AF29-43D5EFA9B3B4}" dt="2023-08-02T13:36:08.964" v="2" actId="47"/>
        <pc:sldMkLst>
          <pc:docMk/>
          <pc:sldMk cId="1531232547" sldId="2100"/>
        </pc:sldMkLst>
      </pc:sldChg>
      <pc:sldChg chg="del">
        <pc:chgData name="군만두 맛있다" userId="88f4dfb63950bb32" providerId="LiveId" clId="{144249B6-A001-4CCC-AF29-43D5EFA9B3B4}" dt="2023-08-02T13:36:08.964" v="2" actId="47"/>
        <pc:sldMkLst>
          <pc:docMk/>
          <pc:sldMk cId="529265308" sldId="2101"/>
        </pc:sldMkLst>
      </pc:sldChg>
      <pc:sldChg chg="del">
        <pc:chgData name="군만두 맛있다" userId="88f4dfb63950bb32" providerId="LiveId" clId="{144249B6-A001-4CCC-AF29-43D5EFA9B3B4}" dt="2023-08-02T13:36:08.964" v="2" actId="47"/>
        <pc:sldMkLst>
          <pc:docMk/>
          <pc:sldMk cId="4132040441" sldId="2102"/>
        </pc:sldMkLst>
      </pc:sldChg>
      <pc:sldChg chg="del">
        <pc:chgData name="군만두 맛있다" userId="88f4dfb63950bb32" providerId="LiveId" clId="{144249B6-A001-4CCC-AF29-43D5EFA9B3B4}" dt="2023-08-02T13:36:08.964" v="2" actId="47"/>
        <pc:sldMkLst>
          <pc:docMk/>
          <pc:sldMk cId="4001970178" sldId="2103"/>
        </pc:sldMkLst>
      </pc:sldChg>
      <pc:sldChg chg="del">
        <pc:chgData name="군만두 맛있다" userId="88f4dfb63950bb32" providerId="LiveId" clId="{144249B6-A001-4CCC-AF29-43D5EFA9B3B4}" dt="2023-08-02T13:36:08.964" v="2" actId="47"/>
        <pc:sldMkLst>
          <pc:docMk/>
          <pc:sldMk cId="3892309727" sldId="2104"/>
        </pc:sldMkLst>
      </pc:sldChg>
      <pc:sldChg chg="del">
        <pc:chgData name="군만두 맛있다" userId="88f4dfb63950bb32" providerId="LiveId" clId="{144249B6-A001-4CCC-AF29-43D5EFA9B3B4}" dt="2023-08-02T13:36:08.964" v="2" actId="47"/>
        <pc:sldMkLst>
          <pc:docMk/>
          <pc:sldMk cId="3655979758" sldId="2105"/>
        </pc:sldMkLst>
      </pc:sldChg>
      <pc:sldChg chg="del">
        <pc:chgData name="군만두 맛있다" userId="88f4dfb63950bb32" providerId="LiveId" clId="{144249B6-A001-4CCC-AF29-43D5EFA9B3B4}" dt="2023-08-02T13:36:08.964" v="2" actId="47"/>
        <pc:sldMkLst>
          <pc:docMk/>
          <pc:sldMk cId="102277733" sldId="2106"/>
        </pc:sldMkLst>
      </pc:sldChg>
      <pc:sldChg chg="del">
        <pc:chgData name="군만두 맛있다" userId="88f4dfb63950bb32" providerId="LiveId" clId="{144249B6-A001-4CCC-AF29-43D5EFA9B3B4}" dt="2023-08-02T13:36:08.964" v="2" actId="47"/>
        <pc:sldMkLst>
          <pc:docMk/>
          <pc:sldMk cId="3574574706" sldId="2107"/>
        </pc:sldMkLst>
      </pc:sldChg>
      <pc:sldChg chg="del">
        <pc:chgData name="군만두 맛있다" userId="88f4dfb63950bb32" providerId="LiveId" clId="{144249B6-A001-4CCC-AF29-43D5EFA9B3B4}" dt="2023-08-02T13:36:08.964" v="2" actId="47"/>
        <pc:sldMkLst>
          <pc:docMk/>
          <pc:sldMk cId="4247999640" sldId="2108"/>
        </pc:sldMkLst>
      </pc:sldChg>
      <pc:sldChg chg="del">
        <pc:chgData name="군만두 맛있다" userId="88f4dfb63950bb32" providerId="LiveId" clId="{144249B6-A001-4CCC-AF29-43D5EFA9B3B4}" dt="2023-08-02T13:36:08.964" v="2" actId="47"/>
        <pc:sldMkLst>
          <pc:docMk/>
          <pc:sldMk cId="2752588184" sldId="2109"/>
        </pc:sldMkLst>
      </pc:sldChg>
      <pc:sldChg chg="del">
        <pc:chgData name="군만두 맛있다" userId="88f4dfb63950bb32" providerId="LiveId" clId="{144249B6-A001-4CCC-AF29-43D5EFA9B3B4}" dt="2023-08-02T13:36:08.964" v="2" actId="47"/>
        <pc:sldMkLst>
          <pc:docMk/>
          <pc:sldMk cId="1070217429" sldId="2110"/>
        </pc:sldMkLst>
      </pc:sldChg>
      <pc:sldChg chg="del">
        <pc:chgData name="군만두 맛있다" userId="88f4dfb63950bb32" providerId="LiveId" clId="{144249B6-A001-4CCC-AF29-43D5EFA9B3B4}" dt="2023-08-02T13:36:08.964" v="2" actId="47"/>
        <pc:sldMkLst>
          <pc:docMk/>
          <pc:sldMk cId="3355566729" sldId="2111"/>
        </pc:sldMkLst>
      </pc:sldChg>
      <pc:sldChg chg="del">
        <pc:chgData name="군만두 맛있다" userId="88f4dfb63950bb32" providerId="LiveId" clId="{144249B6-A001-4CCC-AF29-43D5EFA9B3B4}" dt="2023-08-02T13:36:08.964" v="2" actId="47"/>
        <pc:sldMkLst>
          <pc:docMk/>
          <pc:sldMk cId="3849423693" sldId="2112"/>
        </pc:sldMkLst>
      </pc:sldChg>
      <pc:sldChg chg="del">
        <pc:chgData name="군만두 맛있다" userId="88f4dfb63950bb32" providerId="LiveId" clId="{144249B6-A001-4CCC-AF29-43D5EFA9B3B4}" dt="2023-08-02T13:36:08.964" v="2" actId="47"/>
        <pc:sldMkLst>
          <pc:docMk/>
          <pc:sldMk cId="3921357844" sldId="2113"/>
        </pc:sldMkLst>
      </pc:sldChg>
      <pc:sldChg chg="del">
        <pc:chgData name="군만두 맛있다" userId="88f4dfb63950bb32" providerId="LiveId" clId="{144249B6-A001-4CCC-AF29-43D5EFA9B3B4}" dt="2023-08-02T13:36:08.964" v="2" actId="47"/>
        <pc:sldMkLst>
          <pc:docMk/>
          <pc:sldMk cId="4154379201" sldId="2114"/>
        </pc:sldMkLst>
      </pc:sldChg>
      <pc:sldChg chg="del">
        <pc:chgData name="군만두 맛있다" userId="88f4dfb63950bb32" providerId="LiveId" clId="{144249B6-A001-4CCC-AF29-43D5EFA9B3B4}" dt="2023-08-02T13:36:08.964" v="2" actId="47"/>
        <pc:sldMkLst>
          <pc:docMk/>
          <pc:sldMk cId="2975092034" sldId="2115"/>
        </pc:sldMkLst>
      </pc:sldChg>
      <pc:sldChg chg="del">
        <pc:chgData name="군만두 맛있다" userId="88f4dfb63950bb32" providerId="LiveId" clId="{144249B6-A001-4CCC-AF29-43D5EFA9B3B4}" dt="2023-08-02T13:36:08.964" v="2" actId="47"/>
        <pc:sldMkLst>
          <pc:docMk/>
          <pc:sldMk cId="3465634230" sldId="2116"/>
        </pc:sldMkLst>
      </pc:sldChg>
      <pc:sldChg chg="del">
        <pc:chgData name="군만두 맛있다" userId="88f4dfb63950bb32" providerId="LiveId" clId="{144249B6-A001-4CCC-AF29-43D5EFA9B3B4}" dt="2023-08-02T13:36:08.964" v="2" actId="47"/>
        <pc:sldMkLst>
          <pc:docMk/>
          <pc:sldMk cId="462993778" sldId="2117"/>
        </pc:sldMkLst>
      </pc:sldChg>
      <pc:sldChg chg="del">
        <pc:chgData name="군만두 맛있다" userId="88f4dfb63950bb32" providerId="LiveId" clId="{144249B6-A001-4CCC-AF29-43D5EFA9B3B4}" dt="2023-08-02T13:36:08.964" v="2" actId="47"/>
        <pc:sldMkLst>
          <pc:docMk/>
          <pc:sldMk cId="1244903126" sldId="2118"/>
        </pc:sldMkLst>
      </pc:sldChg>
      <pc:sldChg chg="del">
        <pc:chgData name="군만두 맛있다" userId="88f4dfb63950bb32" providerId="LiveId" clId="{144249B6-A001-4CCC-AF29-43D5EFA9B3B4}" dt="2023-08-02T13:36:08.964" v="2" actId="47"/>
        <pc:sldMkLst>
          <pc:docMk/>
          <pc:sldMk cId="1028147743" sldId="2119"/>
        </pc:sldMkLst>
      </pc:sldChg>
      <pc:sldChg chg="del">
        <pc:chgData name="군만두 맛있다" userId="88f4dfb63950bb32" providerId="LiveId" clId="{144249B6-A001-4CCC-AF29-43D5EFA9B3B4}" dt="2023-08-02T13:36:08.964" v="2" actId="47"/>
        <pc:sldMkLst>
          <pc:docMk/>
          <pc:sldMk cId="1496761595" sldId="2120"/>
        </pc:sldMkLst>
      </pc:sldChg>
      <pc:sldChg chg="del">
        <pc:chgData name="군만두 맛있다" userId="88f4dfb63950bb32" providerId="LiveId" clId="{144249B6-A001-4CCC-AF29-43D5EFA9B3B4}" dt="2023-08-02T13:36:08.964" v="2" actId="47"/>
        <pc:sldMkLst>
          <pc:docMk/>
          <pc:sldMk cId="365017315" sldId="2121"/>
        </pc:sldMkLst>
      </pc:sldChg>
      <pc:sldChg chg="del">
        <pc:chgData name="군만두 맛있다" userId="88f4dfb63950bb32" providerId="LiveId" clId="{144249B6-A001-4CCC-AF29-43D5EFA9B3B4}" dt="2023-08-02T13:36:08.964" v="2" actId="47"/>
        <pc:sldMkLst>
          <pc:docMk/>
          <pc:sldMk cId="1937576159" sldId="2122"/>
        </pc:sldMkLst>
      </pc:sldChg>
      <pc:sldChg chg="del">
        <pc:chgData name="군만두 맛있다" userId="88f4dfb63950bb32" providerId="LiveId" clId="{144249B6-A001-4CCC-AF29-43D5EFA9B3B4}" dt="2023-08-02T13:36:08.964" v="2" actId="47"/>
        <pc:sldMkLst>
          <pc:docMk/>
          <pc:sldMk cId="155815411" sldId="2123"/>
        </pc:sldMkLst>
      </pc:sldChg>
      <pc:sldChg chg="del">
        <pc:chgData name="군만두 맛있다" userId="88f4dfb63950bb32" providerId="LiveId" clId="{144249B6-A001-4CCC-AF29-43D5EFA9B3B4}" dt="2023-08-02T13:36:08.964" v="2" actId="47"/>
        <pc:sldMkLst>
          <pc:docMk/>
          <pc:sldMk cId="1402387691" sldId="2124"/>
        </pc:sldMkLst>
      </pc:sldChg>
      <pc:sldChg chg="del">
        <pc:chgData name="군만두 맛있다" userId="88f4dfb63950bb32" providerId="LiveId" clId="{144249B6-A001-4CCC-AF29-43D5EFA9B3B4}" dt="2023-08-02T13:36:08.964" v="2" actId="47"/>
        <pc:sldMkLst>
          <pc:docMk/>
          <pc:sldMk cId="3911499710" sldId="2125"/>
        </pc:sldMkLst>
      </pc:sldChg>
      <pc:sldChg chg="del">
        <pc:chgData name="군만두 맛있다" userId="88f4dfb63950bb32" providerId="LiveId" clId="{144249B6-A001-4CCC-AF29-43D5EFA9B3B4}" dt="2023-08-02T13:36:08.964" v="2" actId="47"/>
        <pc:sldMkLst>
          <pc:docMk/>
          <pc:sldMk cId="1830543994" sldId="2126"/>
        </pc:sldMkLst>
      </pc:sldChg>
      <pc:sldChg chg="del">
        <pc:chgData name="군만두 맛있다" userId="88f4dfb63950bb32" providerId="LiveId" clId="{144249B6-A001-4CCC-AF29-43D5EFA9B3B4}" dt="2023-08-02T13:36:08.964" v="2" actId="47"/>
        <pc:sldMkLst>
          <pc:docMk/>
          <pc:sldMk cId="2617857729" sldId="2127"/>
        </pc:sldMkLst>
      </pc:sldChg>
      <pc:sldChg chg="del">
        <pc:chgData name="군만두 맛있다" userId="88f4dfb63950bb32" providerId="LiveId" clId="{144249B6-A001-4CCC-AF29-43D5EFA9B3B4}" dt="2023-08-02T13:36:08.964" v="2" actId="47"/>
        <pc:sldMkLst>
          <pc:docMk/>
          <pc:sldMk cId="3962621834" sldId="2128"/>
        </pc:sldMkLst>
      </pc:sldChg>
      <pc:sldChg chg="del">
        <pc:chgData name="군만두 맛있다" userId="88f4dfb63950bb32" providerId="LiveId" clId="{144249B6-A001-4CCC-AF29-43D5EFA9B3B4}" dt="2023-08-02T13:36:08.964" v="2" actId="47"/>
        <pc:sldMkLst>
          <pc:docMk/>
          <pc:sldMk cId="3985590354" sldId="2129"/>
        </pc:sldMkLst>
      </pc:sldChg>
      <pc:sldChg chg="del">
        <pc:chgData name="군만두 맛있다" userId="88f4dfb63950bb32" providerId="LiveId" clId="{144249B6-A001-4CCC-AF29-43D5EFA9B3B4}" dt="2023-08-02T13:36:08.964" v="2" actId="47"/>
        <pc:sldMkLst>
          <pc:docMk/>
          <pc:sldMk cId="2444251299" sldId="2130"/>
        </pc:sldMkLst>
      </pc:sldChg>
      <pc:sldChg chg="del">
        <pc:chgData name="군만두 맛있다" userId="88f4dfb63950bb32" providerId="LiveId" clId="{144249B6-A001-4CCC-AF29-43D5EFA9B3B4}" dt="2023-08-02T13:36:08.964" v="2" actId="47"/>
        <pc:sldMkLst>
          <pc:docMk/>
          <pc:sldMk cId="1485261019" sldId="2131"/>
        </pc:sldMkLst>
      </pc:sldChg>
      <pc:sldChg chg="del">
        <pc:chgData name="군만두 맛있다" userId="88f4dfb63950bb32" providerId="LiveId" clId="{144249B6-A001-4CCC-AF29-43D5EFA9B3B4}" dt="2023-08-02T13:36:08.964" v="2" actId="47"/>
        <pc:sldMkLst>
          <pc:docMk/>
          <pc:sldMk cId="3707007256" sldId="2132"/>
        </pc:sldMkLst>
      </pc:sldChg>
      <pc:sldChg chg="del">
        <pc:chgData name="군만두 맛있다" userId="88f4dfb63950bb32" providerId="LiveId" clId="{144249B6-A001-4CCC-AF29-43D5EFA9B3B4}" dt="2023-08-02T13:36:08.964" v="2" actId="47"/>
        <pc:sldMkLst>
          <pc:docMk/>
          <pc:sldMk cId="2972308434" sldId="2133"/>
        </pc:sldMkLst>
      </pc:sldChg>
      <pc:sldChg chg="del">
        <pc:chgData name="군만두 맛있다" userId="88f4dfb63950bb32" providerId="LiveId" clId="{144249B6-A001-4CCC-AF29-43D5EFA9B3B4}" dt="2023-08-02T13:36:08.964" v="2" actId="47"/>
        <pc:sldMkLst>
          <pc:docMk/>
          <pc:sldMk cId="387750076" sldId="2134"/>
        </pc:sldMkLst>
      </pc:sldChg>
      <pc:sldChg chg="del">
        <pc:chgData name="군만두 맛있다" userId="88f4dfb63950bb32" providerId="LiveId" clId="{144249B6-A001-4CCC-AF29-43D5EFA9B3B4}" dt="2023-08-02T13:36:08.964" v="2" actId="47"/>
        <pc:sldMkLst>
          <pc:docMk/>
          <pc:sldMk cId="1953399794" sldId="2135"/>
        </pc:sldMkLst>
      </pc:sldChg>
      <pc:sldChg chg="del">
        <pc:chgData name="군만두 맛있다" userId="88f4dfb63950bb32" providerId="LiveId" clId="{144249B6-A001-4CCC-AF29-43D5EFA9B3B4}" dt="2023-08-02T13:36:08.964" v="2" actId="47"/>
        <pc:sldMkLst>
          <pc:docMk/>
          <pc:sldMk cId="812129617" sldId="2136"/>
        </pc:sldMkLst>
      </pc:sldChg>
      <pc:sldChg chg="del">
        <pc:chgData name="군만두 맛있다" userId="88f4dfb63950bb32" providerId="LiveId" clId="{144249B6-A001-4CCC-AF29-43D5EFA9B3B4}" dt="2023-08-02T13:36:08.964" v="2" actId="47"/>
        <pc:sldMkLst>
          <pc:docMk/>
          <pc:sldMk cId="1287437282" sldId="2137"/>
        </pc:sldMkLst>
      </pc:sldChg>
      <pc:sldChg chg="del">
        <pc:chgData name="군만두 맛있다" userId="88f4dfb63950bb32" providerId="LiveId" clId="{144249B6-A001-4CCC-AF29-43D5EFA9B3B4}" dt="2023-08-02T13:36:08.964" v="2" actId="47"/>
        <pc:sldMkLst>
          <pc:docMk/>
          <pc:sldMk cId="2389890782" sldId="2138"/>
        </pc:sldMkLst>
      </pc:sldChg>
      <pc:sldChg chg="del">
        <pc:chgData name="군만두 맛있다" userId="88f4dfb63950bb32" providerId="LiveId" clId="{144249B6-A001-4CCC-AF29-43D5EFA9B3B4}" dt="2023-08-02T13:36:08.964" v="2" actId="47"/>
        <pc:sldMkLst>
          <pc:docMk/>
          <pc:sldMk cId="888624973" sldId="2139"/>
        </pc:sldMkLst>
      </pc:sldChg>
      <pc:sldChg chg="del">
        <pc:chgData name="군만두 맛있다" userId="88f4dfb63950bb32" providerId="LiveId" clId="{144249B6-A001-4CCC-AF29-43D5EFA9B3B4}" dt="2023-08-02T13:36:08.964" v="2" actId="47"/>
        <pc:sldMkLst>
          <pc:docMk/>
          <pc:sldMk cId="537913513" sldId="2140"/>
        </pc:sldMkLst>
      </pc:sldChg>
      <pc:sldChg chg="del">
        <pc:chgData name="군만두 맛있다" userId="88f4dfb63950bb32" providerId="LiveId" clId="{144249B6-A001-4CCC-AF29-43D5EFA9B3B4}" dt="2023-08-02T13:36:08.964" v="2" actId="47"/>
        <pc:sldMkLst>
          <pc:docMk/>
          <pc:sldMk cId="2093050074" sldId="2141"/>
        </pc:sldMkLst>
      </pc:sldChg>
      <pc:sldChg chg="del">
        <pc:chgData name="군만두 맛있다" userId="88f4dfb63950bb32" providerId="LiveId" clId="{144249B6-A001-4CCC-AF29-43D5EFA9B3B4}" dt="2023-08-02T13:36:08.964" v="2" actId="47"/>
        <pc:sldMkLst>
          <pc:docMk/>
          <pc:sldMk cId="4141913955" sldId="2142"/>
        </pc:sldMkLst>
      </pc:sldChg>
      <pc:sldChg chg="del">
        <pc:chgData name="군만두 맛있다" userId="88f4dfb63950bb32" providerId="LiveId" clId="{144249B6-A001-4CCC-AF29-43D5EFA9B3B4}" dt="2023-08-02T13:36:08.964" v="2" actId="47"/>
        <pc:sldMkLst>
          <pc:docMk/>
          <pc:sldMk cId="1986694890" sldId="2143"/>
        </pc:sldMkLst>
      </pc:sldChg>
      <pc:sldChg chg="del">
        <pc:chgData name="군만두 맛있다" userId="88f4dfb63950bb32" providerId="LiveId" clId="{144249B6-A001-4CCC-AF29-43D5EFA9B3B4}" dt="2023-08-02T13:36:08.964" v="2" actId="47"/>
        <pc:sldMkLst>
          <pc:docMk/>
          <pc:sldMk cId="1925392839" sldId="2144"/>
        </pc:sldMkLst>
      </pc:sldChg>
      <pc:sldChg chg="del">
        <pc:chgData name="군만두 맛있다" userId="88f4dfb63950bb32" providerId="LiveId" clId="{144249B6-A001-4CCC-AF29-43D5EFA9B3B4}" dt="2023-08-02T13:36:08.964" v="2" actId="47"/>
        <pc:sldMkLst>
          <pc:docMk/>
          <pc:sldMk cId="3897875917" sldId="2145"/>
        </pc:sldMkLst>
      </pc:sldChg>
      <pc:sldChg chg="del">
        <pc:chgData name="군만두 맛있다" userId="88f4dfb63950bb32" providerId="LiveId" clId="{144249B6-A001-4CCC-AF29-43D5EFA9B3B4}" dt="2023-08-02T13:36:08.964" v="2" actId="47"/>
        <pc:sldMkLst>
          <pc:docMk/>
          <pc:sldMk cId="905500931" sldId="2146"/>
        </pc:sldMkLst>
      </pc:sldChg>
      <pc:sldChg chg="del">
        <pc:chgData name="군만두 맛있다" userId="88f4dfb63950bb32" providerId="LiveId" clId="{144249B6-A001-4CCC-AF29-43D5EFA9B3B4}" dt="2023-08-02T13:36:08.964" v="2" actId="47"/>
        <pc:sldMkLst>
          <pc:docMk/>
          <pc:sldMk cId="1332917317" sldId="2147"/>
        </pc:sldMkLst>
      </pc:sldChg>
      <pc:sldChg chg="del">
        <pc:chgData name="군만두 맛있다" userId="88f4dfb63950bb32" providerId="LiveId" clId="{144249B6-A001-4CCC-AF29-43D5EFA9B3B4}" dt="2023-08-02T13:36:08.964" v="2" actId="47"/>
        <pc:sldMkLst>
          <pc:docMk/>
          <pc:sldMk cId="2109877079" sldId="2148"/>
        </pc:sldMkLst>
      </pc:sldChg>
      <pc:sldChg chg="del">
        <pc:chgData name="군만두 맛있다" userId="88f4dfb63950bb32" providerId="LiveId" clId="{144249B6-A001-4CCC-AF29-43D5EFA9B3B4}" dt="2023-08-02T13:36:08.964" v="2" actId="47"/>
        <pc:sldMkLst>
          <pc:docMk/>
          <pc:sldMk cId="1597287623" sldId="2149"/>
        </pc:sldMkLst>
      </pc:sldChg>
      <pc:sldChg chg="del">
        <pc:chgData name="군만두 맛있다" userId="88f4dfb63950bb32" providerId="LiveId" clId="{144249B6-A001-4CCC-AF29-43D5EFA9B3B4}" dt="2023-08-02T13:36:08.964" v="2" actId="47"/>
        <pc:sldMkLst>
          <pc:docMk/>
          <pc:sldMk cId="4021110059" sldId="2150"/>
        </pc:sldMkLst>
      </pc:sldChg>
      <pc:sldChg chg="del">
        <pc:chgData name="군만두 맛있다" userId="88f4dfb63950bb32" providerId="LiveId" clId="{144249B6-A001-4CCC-AF29-43D5EFA9B3B4}" dt="2023-08-02T13:36:08.964" v="2" actId="47"/>
        <pc:sldMkLst>
          <pc:docMk/>
          <pc:sldMk cId="1691031032" sldId="2151"/>
        </pc:sldMkLst>
      </pc:sldChg>
      <pc:sldChg chg="del">
        <pc:chgData name="군만두 맛있다" userId="88f4dfb63950bb32" providerId="LiveId" clId="{144249B6-A001-4CCC-AF29-43D5EFA9B3B4}" dt="2023-08-02T13:36:08.964" v="2" actId="47"/>
        <pc:sldMkLst>
          <pc:docMk/>
          <pc:sldMk cId="3847976658" sldId="2152"/>
        </pc:sldMkLst>
      </pc:sldChg>
      <pc:sldChg chg="del">
        <pc:chgData name="군만두 맛있다" userId="88f4dfb63950bb32" providerId="LiveId" clId="{144249B6-A001-4CCC-AF29-43D5EFA9B3B4}" dt="2023-08-02T13:36:08.964" v="2" actId="47"/>
        <pc:sldMkLst>
          <pc:docMk/>
          <pc:sldMk cId="2121214587" sldId="2153"/>
        </pc:sldMkLst>
      </pc:sldChg>
      <pc:sldChg chg="del">
        <pc:chgData name="군만두 맛있다" userId="88f4dfb63950bb32" providerId="LiveId" clId="{144249B6-A001-4CCC-AF29-43D5EFA9B3B4}" dt="2023-08-02T13:36:08.964" v="2" actId="47"/>
        <pc:sldMkLst>
          <pc:docMk/>
          <pc:sldMk cId="3235191469" sldId="2154"/>
        </pc:sldMkLst>
      </pc:sldChg>
      <pc:sldChg chg="del">
        <pc:chgData name="군만두 맛있다" userId="88f4dfb63950bb32" providerId="LiveId" clId="{144249B6-A001-4CCC-AF29-43D5EFA9B3B4}" dt="2023-08-02T13:36:08.964" v="2" actId="47"/>
        <pc:sldMkLst>
          <pc:docMk/>
          <pc:sldMk cId="322722833" sldId="2155"/>
        </pc:sldMkLst>
      </pc:sldChg>
      <pc:sldChg chg="del">
        <pc:chgData name="군만두 맛있다" userId="88f4dfb63950bb32" providerId="LiveId" clId="{144249B6-A001-4CCC-AF29-43D5EFA9B3B4}" dt="2023-08-02T13:36:08.964" v="2" actId="47"/>
        <pc:sldMkLst>
          <pc:docMk/>
          <pc:sldMk cId="1555588703" sldId="2156"/>
        </pc:sldMkLst>
      </pc:sldChg>
      <pc:sldChg chg="del">
        <pc:chgData name="군만두 맛있다" userId="88f4dfb63950bb32" providerId="LiveId" clId="{144249B6-A001-4CCC-AF29-43D5EFA9B3B4}" dt="2023-08-02T13:36:08.964" v="2" actId="47"/>
        <pc:sldMkLst>
          <pc:docMk/>
          <pc:sldMk cId="2693653570" sldId="2157"/>
        </pc:sldMkLst>
      </pc:sldChg>
      <pc:sldChg chg="del">
        <pc:chgData name="군만두 맛있다" userId="88f4dfb63950bb32" providerId="LiveId" clId="{144249B6-A001-4CCC-AF29-43D5EFA9B3B4}" dt="2023-08-02T13:36:08.964" v="2" actId="47"/>
        <pc:sldMkLst>
          <pc:docMk/>
          <pc:sldMk cId="788667446" sldId="2158"/>
        </pc:sldMkLst>
      </pc:sldChg>
      <pc:sldChg chg="del">
        <pc:chgData name="군만두 맛있다" userId="88f4dfb63950bb32" providerId="LiveId" clId="{144249B6-A001-4CCC-AF29-43D5EFA9B3B4}" dt="2023-08-02T13:36:08.964" v="2" actId="47"/>
        <pc:sldMkLst>
          <pc:docMk/>
          <pc:sldMk cId="3725374101" sldId="2159"/>
        </pc:sldMkLst>
      </pc:sldChg>
      <pc:sldChg chg="del">
        <pc:chgData name="군만두 맛있다" userId="88f4dfb63950bb32" providerId="LiveId" clId="{144249B6-A001-4CCC-AF29-43D5EFA9B3B4}" dt="2023-08-02T13:36:08.964" v="2" actId="47"/>
        <pc:sldMkLst>
          <pc:docMk/>
          <pc:sldMk cId="559566304" sldId="2160"/>
        </pc:sldMkLst>
      </pc:sldChg>
      <pc:sldChg chg="del">
        <pc:chgData name="군만두 맛있다" userId="88f4dfb63950bb32" providerId="LiveId" clId="{144249B6-A001-4CCC-AF29-43D5EFA9B3B4}" dt="2023-08-02T13:36:08.964" v="2" actId="47"/>
        <pc:sldMkLst>
          <pc:docMk/>
          <pc:sldMk cId="3913799999" sldId="2161"/>
        </pc:sldMkLst>
      </pc:sldChg>
      <pc:sldChg chg="del">
        <pc:chgData name="군만두 맛있다" userId="88f4dfb63950bb32" providerId="LiveId" clId="{144249B6-A001-4CCC-AF29-43D5EFA9B3B4}" dt="2023-08-02T13:36:08.964" v="2" actId="47"/>
        <pc:sldMkLst>
          <pc:docMk/>
          <pc:sldMk cId="3103452064" sldId="2162"/>
        </pc:sldMkLst>
      </pc:sldChg>
      <pc:sldChg chg="del">
        <pc:chgData name="군만두 맛있다" userId="88f4dfb63950bb32" providerId="LiveId" clId="{144249B6-A001-4CCC-AF29-43D5EFA9B3B4}" dt="2023-08-02T13:36:08.964" v="2" actId="47"/>
        <pc:sldMkLst>
          <pc:docMk/>
          <pc:sldMk cId="1891228628" sldId="2163"/>
        </pc:sldMkLst>
      </pc:sldChg>
      <pc:sldChg chg="del">
        <pc:chgData name="군만두 맛있다" userId="88f4dfb63950bb32" providerId="LiveId" clId="{144249B6-A001-4CCC-AF29-43D5EFA9B3B4}" dt="2023-08-02T13:36:08.964" v="2" actId="47"/>
        <pc:sldMkLst>
          <pc:docMk/>
          <pc:sldMk cId="1719862988" sldId="2164"/>
        </pc:sldMkLst>
      </pc:sldChg>
      <pc:sldChg chg="del">
        <pc:chgData name="군만두 맛있다" userId="88f4dfb63950bb32" providerId="LiveId" clId="{144249B6-A001-4CCC-AF29-43D5EFA9B3B4}" dt="2023-08-02T13:36:08.964" v="2" actId="47"/>
        <pc:sldMkLst>
          <pc:docMk/>
          <pc:sldMk cId="78468515" sldId="2165"/>
        </pc:sldMkLst>
      </pc:sldChg>
      <pc:sldChg chg="del">
        <pc:chgData name="군만두 맛있다" userId="88f4dfb63950bb32" providerId="LiveId" clId="{144249B6-A001-4CCC-AF29-43D5EFA9B3B4}" dt="2023-08-02T13:36:08.964" v="2" actId="47"/>
        <pc:sldMkLst>
          <pc:docMk/>
          <pc:sldMk cId="4147112634" sldId="2166"/>
        </pc:sldMkLst>
      </pc:sldChg>
      <pc:sldChg chg="del">
        <pc:chgData name="군만두 맛있다" userId="88f4dfb63950bb32" providerId="LiveId" clId="{144249B6-A001-4CCC-AF29-43D5EFA9B3B4}" dt="2023-08-02T13:36:08.964" v="2" actId="47"/>
        <pc:sldMkLst>
          <pc:docMk/>
          <pc:sldMk cId="3048428818" sldId="2167"/>
        </pc:sldMkLst>
      </pc:sldChg>
      <pc:sldChg chg="del">
        <pc:chgData name="군만두 맛있다" userId="88f4dfb63950bb32" providerId="LiveId" clId="{144249B6-A001-4CCC-AF29-43D5EFA9B3B4}" dt="2023-08-02T13:36:08.964" v="2" actId="47"/>
        <pc:sldMkLst>
          <pc:docMk/>
          <pc:sldMk cId="2202403344" sldId="2168"/>
        </pc:sldMkLst>
      </pc:sldChg>
      <pc:sldChg chg="del">
        <pc:chgData name="군만두 맛있다" userId="88f4dfb63950bb32" providerId="LiveId" clId="{144249B6-A001-4CCC-AF29-43D5EFA9B3B4}" dt="2023-08-02T13:36:08.964" v="2" actId="47"/>
        <pc:sldMkLst>
          <pc:docMk/>
          <pc:sldMk cId="326833033" sldId="2169"/>
        </pc:sldMkLst>
      </pc:sldChg>
      <pc:sldChg chg="del">
        <pc:chgData name="군만두 맛있다" userId="88f4dfb63950bb32" providerId="LiveId" clId="{144249B6-A001-4CCC-AF29-43D5EFA9B3B4}" dt="2023-08-02T13:36:08.964" v="2" actId="47"/>
        <pc:sldMkLst>
          <pc:docMk/>
          <pc:sldMk cId="1865114930" sldId="2170"/>
        </pc:sldMkLst>
      </pc:sldChg>
      <pc:sldChg chg="del">
        <pc:chgData name="군만두 맛있다" userId="88f4dfb63950bb32" providerId="LiveId" clId="{144249B6-A001-4CCC-AF29-43D5EFA9B3B4}" dt="2023-08-02T13:36:08.964" v="2" actId="47"/>
        <pc:sldMkLst>
          <pc:docMk/>
          <pc:sldMk cId="3319919700" sldId="2171"/>
        </pc:sldMkLst>
      </pc:sldChg>
      <pc:sldChg chg="del">
        <pc:chgData name="군만두 맛있다" userId="88f4dfb63950bb32" providerId="LiveId" clId="{144249B6-A001-4CCC-AF29-43D5EFA9B3B4}" dt="2023-08-02T13:36:08.964" v="2" actId="47"/>
        <pc:sldMkLst>
          <pc:docMk/>
          <pc:sldMk cId="3751606776" sldId="2172"/>
        </pc:sldMkLst>
      </pc:sldChg>
      <pc:sldChg chg="del">
        <pc:chgData name="군만두 맛있다" userId="88f4dfb63950bb32" providerId="LiveId" clId="{144249B6-A001-4CCC-AF29-43D5EFA9B3B4}" dt="2023-08-02T13:36:08.964" v="2" actId="47"/>
        <pc:sldMkLst>
          <pc:docMk/>
          <pc:sldMk cId="1756069323" sldId="2173"/>
        </pc:sldMkLst>
      </pc:sldChg>
      <pc:sldChg chg="del">
        <pc:chgData name="군만두 맛있다" userId="88f4dfb63950bb32" providerId="LiveId" clId="{144249B6-A001-4CCC-AF29-43D5EFA9B3B4}" dt="2023-08-02T13:36:08.964" v="2" actId="47"/>
        <pc:sldMkLst>
          <pc:docMk/>
          <pc:sldMk cId="688290082" sldId="2174"/>
        </pc:sldMkLst>
      </pc:sldChg>
      <pc:sldChg chg="del">
        <pc:chgData name="군만두 맛있다" userId="88f4dfb63950bb32" providerId="LiveId" clId="{144249B6-A001-4CCC-AF29-43D5EFA9B3B4}" dt="2023-08-02T13:36:08.964" v="2" actId="47"/>
        <pc:sldMkLst>
          <pc:docMk/>
          <pc:sldMk cId="392972063" sldId="2175"/>
        </pc:sldMkLst>
      </pc:sldChg>
      <pc:sldChg chg="del">
        <pc:chgData name="군만두 맛있다" userId="88f4dfb63950bb32" providerId="LiveId" clId="{144249B6-A001-4CCC-AF29-43D5EFA9B3B4}" dt="2023-08-02T13:36:08.964" v="2" actId="47"/>
        <pc:sldMkLst>
          <pc:docMk/>
          <pc:sldMk cId="3982297705" sldId="2176"/>
        </pc:sldMkLst>
      </pc:sldChg>
      <pc:sldChg chg="del">
        <pc:chgData name="군만두 맛있다" userId="88f4dfb63950bb32" providerId="LiveId" clId="{144249B6-A001-4CCC-AF29-43D5EFA9B3B4}" dt="2023-08-02T13:36:08.964" v="2" actId="47"/>
        <pc:sldMkLst>
          <pc:docMk/>
          <pc:sldMk cId="1756636190" sldId="2177"/>
        </pc:sldMkLst>
      </pc:sldChg>
      <pc:sldChg chg="del">
        <pc:chgData name="군만두 맛있다" userId="88f4dfb63950bb32" providerId="LiveId" clId="{144249B6-A001-4CCC-AF29-43D5EFA9B3B4}" dt="2023-08-02T13:36:08.964" v="2" actId="47"/>
        <pc:sldMkLst>
          <pc:docMk/>
          <pc:sldMk cId="3535630717" sldId="2178"/>
        </pc:sldMkLst>
      </pc:sldChg>
      <pc:sldChg chg="del">
        <pc:chgData name="군만두 맛있다" userId="88f4dfb63950bb32" providerId="LiveId" clId="{144249B6-A001-4CCC-AF29-43D5EFA9B3B4}" dt="2023-08-02T13:36:08.964" v="2" actId="47"/>
        <pc:sldMkLst>
          <pc:docMk/>
          <pc:sldMk cId="2303395651" sldId="2179"/>
        </pc:sldMkLst>
      </pc:sldChg>
      <pc:sldChg chg="del">
        <pc:chgData name="군만두 맛있다" userId="88f4dfb63950bb32" providerId="LiveId" clId="{144249B6-A001-4CCC-AF29-43D5EFA9B3B4}" dt="2023-08-02T13:36:08.964" v="2" actId="47"/>
        <pc:sldMkLst>
          <pc:docMk/>
          <pc:sldMk cId="3205388292" sldId="2180"/>
        </pc:sldMkLst>
      </pc:sldChg>
      <pc:sldChg chg="del">
        <pc:chgData name="군만두 맛있다" userId="88f4dfb63950bb32" providerId="LiveId" clId="{144249B6-A001-4CCC-AF29-43D5EFA9B3B4}" dt="2023-08-02T13:36:08.964" v="2" actId="47"/>
        <pc:sldMkLst>
          <pc:docMk/>
          <pc:sldMk cId="194277417" sldId="2181"/>
        </pc:sldMkLst>
      </pc:sldChg>
      <pc:sldChg chg="del">
        <pc:chgData name="군만두 맛있다" userId="88f4dfb63950bb32" providerId="LiveId" clId="{144249B6-A001-4CCC-AF29-43D5EFA9B3B4}" dt="2023-08-02T13:36:08.964" v="2" actId="47"/>
        <pc:sldMkLst>
          <pc:docMk/>
          <pc:sldMk cId="639094230" sldId="2182"/>
        </pc:sldMkLst>
      </pc:sldChg>
      <pc:sldChg chg="del">
        <pc:chgData name="군만두 맛있다" userId="88f4dfb63950bb32" providerId="LiveId" clId="{144249B6-A001-4CCC-AF29-43D5EFA9B3B4}" dt="2023-08-02T13:36:08.964" v="2" actId="47"/>
        <pc:sldMkLst>
          <pc:docMk/>
          <pc:sldMk cId="637226996" sldId="2183"/>
        </pc:sldMkLst>
      </pc:sldChg>
      <pc:sldChg chg="del">
        <pc:chgData name="군만두 맛있다" userId="88f4dfb63950bb32" providerId="LiveId" clId="{144249B6-A001-4CCC-AF29-43D5EFA9B3B4}" dt="2023-08-02T13:36:08.964" v="2" actId="47"/>
        <pc:sldMkLst>
          <pc:docMk/>
          <pc:sldMk cId="1511954765" sldId="2184"/>
        </pc:sldMkLst>
      </pc:sldChg>
      <pc:sldChg chg="del">
        <pc:chgData name="군만두 맛있다" userId="88f4dfb63950bb32" providerId="LiveId" clId="{144249B6-A001-4CCC-AF29-43D5EFA9B3B4}" dt="2023-08-02T13:36:08.964" v="2" actId="47"/>
        <pc:sldMkLst>
          <pc:docMk/>
          <pc:sldMk cId="2169493440" sldId="2185"/>
        </pc:sldMkLst>
      </pc:sldChg>
      <pc:sldChg chg="del">
        <pc:chgData name="군만두 맛있다" userId="88f4dfb63950bb32" providerId="LiveId" clId="{144249B6-A001-4CCC-AF29-43D5EFA9B3B4}" dt="2023-08-02T13:36:08.964" v="2" actId="47"/>
        <pc:sldMkLst>
          <pc:docMk/>
          <pc:sldMk cId="2058120427" sldId="2186"/>
        </pc:sldMkLst>
      </pc:sldChg>
      <pc:sldChg chg="del">
        <pc:chgData name="군만두 맛있다" userId="88f4dfb63950bb32" providerId="LiveId" clId="{144249B6-A001-4CCC-AF29-43D5EFA9B3B4}" dt="2023-08-02T13:36:08.964" v="2" actId="47"/>
        <pc:sldMkLst>
          <pc:docMk/>
          <pc:sldMk cId="3514092437" sldId="2187"/>
        </pc:sldMkLst>
      </pc:sldChg>
      <pc:sldChg chg="del">
        <pc:chgData name="군만두 맛있다" userId="88f4dfb63950bb32" providerId="LiveId" clId="{144249B6-A001-4CCC-AF29-43D5EFA9B3B4}" dt="2023-08-02T13:36:08.964" v="2" actId="47"/>
        <pc:sldMkLst>
          <pc:docMk/>
          <pc:sldMk cId="2640320406" sldId="2188"/>
        </pc:sldMkLst>
      </pc:sldChg>
      <pc:sldChg chg="del">
        <pc:chgData name="군만두 맛있다" userId="88f4dfb63950bb32" providerId="LiveId" clId="{144249B6-A001-4CCC-AF29-43D5EFA9B3B4}" dt="2023-08-02T13:36:08.964" v="2" actId="47"/>
        <pc:sldMkLst>
          <pc:docMk/>
          <pc:sldMk cId="8113351" sldId="2189"/>
        </pc:sldMkLst>
      </pc:sldChg>
      <pc:sldChg chg="del">
        <pc:chgData name="군만두 맛있다" userId="88f4dfb63950bb32" providerId="LiveId" clId="{144249B6-A001-4CCC-AF29-43D5EFA9B3B4}" dt="2023-08-02T13:36:08.964" v="2" actId="47"/>
        <pc:sldMkLst>
          <pc:docMk/>
          <pc:sldMk cId="1925482020" sldId="2190"/>
        </pc:sldMkLst>
      </pc:sldChg>
      <pc:sldChg chg="del">
        <pc:chgData name="군만두 맛있다" userId="88f4dfb63950bb32" providerId="LiveId" clId="{144249B6-A001-4CCC-AF29-43D5EFA9B3B4}" dt="2023-08-02T13:36:08.964" v="2" actId="47"/>
        <pc:sldMkLst>
          <pc:docMk/>
          <pc:sldMk cId="3535626597" sldId="2191"/>
        </pc:sldMkLst>
      </pc:sldChg>
      <pc:sldChg chg="del">
        <pc:chgData name="군만두 맛있다" userId="88f4dfb63950bb32" providerId="LiveId" clId="{144249B6-A001-4CCC-AF29-43D5EFA9B3B4}" dt="2023-08-02T13:36:08.964" v="2" actId="47"/>
        <pc:sldMkLst>
          <pc:docMk/>
          <pc:sldMk cId="2846409858" sldId="2192"/>
        </pc:sldMkLst>
      </pc:sldChg>
      <pc:sldChg chg="del">
        <pc:chgData name="군만두 맛있다" userId="88f4dfb63950bb32" providerId="LiveId" clId="{144249B6-A001-4CCC-AF29-43D5EFA9B3B4}" dt="2023-08-02T13:36:08.964" v="2" actId="47"/>
        <pc:sldMkLst>
          <pc:docMk/>
          <pc:sldMk cId="2687665418" sldId="2193"/>
        </pc:sldMkLst>
      </pc:sldChg>
      <pc:sldChg chg="del">
        <pc:chgData name="군만두 맛있다" userId="88f4dfb63950bb32" providerId="LiveId" clId="{144249B6-A001-4CCC-AF29-43D5EFA9B3B4}" dt="2023-08-02T13:36:08.964" v="2" actId="47"/>
        <pc:sldMkLst>
          <pc:docMk/>
          <pc:sldMk cId="524768671" sldId="2194"/>
        </pc:sldMkLst>
      </pc:sldChg>
      <pc:sldChg chg="del">
        <pc:chgData name="군만두 맛있다" userId="88f4dfb63950bb32" providerId="LiveId" clId="{144249B6-A001-4CCC-AF29-43D5EFA9B3B4}" dt="2023-08-02T13:36:08.964" v="2" actId="47"/>
        <pc:sldMkLst>
          <pc:docMk/>
          <pc:sldMk cId="191739987" sldId="2195"/>
        </pc:sldMkLst>
      </pc:sldChg>
      <pc:sldChg chg="del">
        <pc:chgData name="군만두 맛있다" userId="88f4dfb63950bb32" providerId="LiveId" clId="{144249B6-A001-4CCC-AF29-43D5EFA9B3B4}" dt="2023-08-02T13:36:08.964" v="2" actId="47"/>
        <pc:sldMkLst>
          <pc:docMk/>
          <pc:sldMk cId="1681493533" sldId="2196"/>
        </pc:sldMkLst>
      </pc:sldChg>
      <pc:sldChg chg="del">
        <pc:chgData name="군만두 맛있다" userId="88f4dfb63950bb32" providerId="LiveId" clId="{144249B6-A001-4CCC-AF29-43D5EFA9B3B4}" dt="2023-08-02T13:36:08.964" v="2" actId="47"/>
        <pc:sldMkLst>
          <pc:docMk/>
          <pc:sldMk cId="3199550435" sldId="2197"/>
        </pc:sldMkLst>
      </pc:sldChg>
      <pc:sldChg chg="del">
        <pc:chgData name="군만두 맛있다" userId="88f4dfb63950bb32" providerId="LiveId" clId="{144249B6-A001-4CCC-AF29-43D5EFA9B3B4}" dt="2023-08-02T13:36:08.964" v="2" actId="47"/>
        <pc:sldMkLst>
          <pc:docMk/>
          <pc:sldMk cId="1383069238" sldId="2198"/>
        </pc:sldMkLst>
      </pc:sldChg>
      <pc:sldChg chg="del">
        <pc:chgData name="군만두 맛있다" userId="88f4dfb63950bb32" providerId="LiveId" clId="{144249B6-A001-4CCC-AF29-43D5EFA9B3B4}" dt="2023-08-02T13:36:08.964" v="2" actId="47"/>
        <pc:sldMkLst>
          <pc:docMk/>
          <pc:sldMk cId="3510798995" sldId="2199"/>
        </pc:sldMkLst>
      </pc:sldChg>
      <pc:sldChg chg="del">
        <pc:chgData name="군만두 맛있다" userId="88f4dfb63950bb32" providerId="LiveId" clId="{144249B6-A001-4CCC-AF29-43D5EFA9B3B4}" dt="2023-08-02T13:36:08.964" v="2" actId="47"/>
        <pc:sldMkLst>
          <pc:docMk/>
          <pc:sldMk cId="3854776420" sldId="2200"/>
        </pc:sldMkLst>
      </pc:sldChg>
      <pc:sldChg chg="del">
        <pc:chgData name="군만두 맛있다" userId="88f4dfb63950bb32" providerId="LiveId" clId="{144249B6-A001-4CCC-AF29-43D5EFA9B3B4}" dt="2023-08-02T13:36:08.964" v="2" actId="47"/>
        <pc:sldMkLst>
          <pc:docMk/>
          <pc:sldMk cId="2293740396" sldId="2201"/>
        </pc:sldMkLst>
      </pc:sldChg>
      <pc:sldChg chg="del">
        <pc:chgData name="군만두 맛있다" userId="88f4dfb63950bb32" providerId="LiveId" clId="{144249B6-A001-4CCC-AF29-43D5EFA9B3B4}" dt="2023-08-02T13:36:08.964" v="2" actId="47"/>
        <pc:sldMkLst>
          <pc:docMk/>
          <pc:sldMk cId="4063692870" sldId="2202"/>
        </pc:sldMkLst>
      </pc:sldChg>
      <pc:sldChg chg="del">
        <pc:chgData name="군만두 맛있다" userId="88f4dfb63950bb32" providerId="LiveId" clId="{144249B6-A001-4CCC-AF29-43D5EFA9B3B4}" dt="2023-08-02T13:36:08.964" v="2" actId="47"/>
        <pc:sldMkLst>
          <pc:docMk/>
          <pc:sldMk cId="129303821" sldId="2203"/>
        </pc:sldMkLst>
      </pc:sldChg>
      <pc:sldChg chg="del">
        <pc:chgData name="군만두 맛있다" userId="88f4dfb63950bb32" providerId="LiveId" clId="{144249B6-A001-4CCC-AF29-43D5EFA9B3B4}" dt="2023-08-02T13:36:08.964" v="2" actId="47"/>
        <pc:sldMkLst>
          <pc:docMk/>
          <pc:sldMk cId="1416818120" sldId="2204"/>
        </pc:sldMkLst>
      </pc:sldChg>
      <pc:sldChg chg="del">
        <pc:chgData name="군만두 맛있다" userId="88f4dfb63950bb32" providerId="LiveId" clId="{144249B6-A001-4CCC-AF29-43D5EFA9B3B4}" dt="2023-08-02T13:36:08.964" v="2" actId="47"/>
        <pc:sldMkLst>
          <pc:docMk/>
          <pc:sldMk cId="1897950251" sldId="2205"/>
        </pc:sldMkLst>
      </pc:sldChg>
      <pc:sldChg chg="del">
        <pc:chgData name="군만두 맛있다" userId="88f4dfb63950bb32" providerId="LiveId" clId="{144249B6-A001-4CCC-AF29-43D5EFA9B3B4}" dt="2023-08-02T13:36:08.964" v="2" actId="47"/>
        <pc:sldMkLst>
          <pc:docMk/>
          <pc:sldMk cId="2870647952" sldId="2206"/>
        </pc:sldMkLst>
      </pc:sldChg>
      <pc:sldChg chg="del">
        <pc:chgData name="군만두 맛있다" userId="88f4dfb63950bb32" providerId="LiveId" clId="{144249B6-A001-4CCC-AF29-43D5EFA9B3B4}" dt="2023-08-02T13:36:08.964" v="2" actId="47"/>
        <pc:sldMkLst>
          <pc:docMk/>
          <pc:sldMk cId="1649633943" sldId="2207"/>
        </pc:sldMkLst>
      </pc:sldChg>
      <pc:sldChg chg="del">
        <pc:chgData name="군만두 맛있다" userId="88f4dfb63950bb32" providerId="LiveId" clId="{144249B6-A001-4CCC-AF29-43D5EFA9B3B4}" dt="2023-08-02T13:36:08.964" v="2" actId="47"/>
        <pc:sldMkLst>
          <pc:docMk/>
          <pc:sldMk cId="113025197" sldId="2208"/>
        </pc:sldMkLst>
      </pc:sldChg>
      <pc:sldChg chg="del">
        <pc:chgData name="군만두 맛있다" userId="88f4dfb63950bb32" providerId="LiveId" clId="{144249B6-A001-4CCC-AF29-43D5EFA9B3B4}" dt="2023-08-02T13:36:08.964" v="2" actId="47"/>
        <pc:sldMkLst>
          <pc:docMk/>
          <pc:sldMk cId="3018251641" sldId="2209"/>
        </pc:sldMkLst>
      </pc:sldChg>
      <pc:sldChg chg="del">
        <pc:chgData name="군만두 맛있다" userId="88f4dfb63950bb32" providerId="LiveId" clId="{144249B6-A001-4CCC-AF29-43D5EFA9B3B4}" dt="2023-08-02T13:36:08.964" v="2" actId="47"/>
        <pc:sldMkLst>
          <pc:docMk/>
          <pc:sldMk cId="4264066662" sldId="2210"/>
        </pc:sldMkLst>
      </pc:sldChg>
      <pc:sldChg chg="del">
        <pc:chgData name="군만두 맛있다" userId="88f4dfb63950bb32" providerId="LiveId" clId="{144249B6-A001-4CCC-AF29-43D5EFA9B3B4}" dt="2023-08-02T13:36:08.964" v="2" actId="47"/>
        <pc:sldMkLst>
          <pc:docMk/>
          <pc:sldMk cId="2858779712" sldId="2211"/>
        </pc:sldMkLst>
      </pc:sldChg>
      <pc:sldChg chg="del">
        <pc:chgData name="군만두 맛있다" userId="88f4dfb63950bb32" providerId="LiveId" clId="{144249B6-A001-4CCC-AF29-43D5EFA9B3B4}" dt="2023-08-02T13:36:08.964" v="2" actId="47"/>
        <pc:sldMkLst>
          <pc:docMk/>
          <pc:sldMk cId="3149204059" sldId="2212"/>
        </pc:sldMkLst>
      </pc:sldChg>
      <pc:sldChg chg="del">
        <pc:chgData name="군만두 맛있다" userId="88f4dfb63950bb32" providerId="LiveId" clId="{144249B6-A001-4CCC-AF29-43D5EFA9B3B4}" dt="2023-08-02T13:36:08.964" v="2" actId="47"/>
        <pc:sldMkLst>
          <pc:docMk/>
          <pc:sldMk cId="3887480511" sldId="2213"/>
        </pc:sldMkLst>
      </pc:sldChg>
      <pc:sldChg chg="del">
        <pc:chgData name="군만두 맛있다" userId="88f4dfb63950bb32" providerId="LiveId" clId="{144249B6-A001-4CCC-AF29-43D5EFA9B3B4}" dt="2023-08-02T13:36:08.964" v="2" actId="47"/>
        <pc:sldMkLst>
          <pc:docMk/>
          <pc:sldMk cId="1910174506" sldId="2214"/>
        </pc:sldMkLst>
      </pc:sldChg>
      <pc:sldChg chg="del">
        <pc:chgData name="군만두 맛있다" userId="88f4dfb63950bb32" providerId="LiveId" clId="{144249B6-A001-4CCC-AF29-43D5EFA9B3B4}" dt="2023-08-02T13:36:08.964" v="2" actId="47"/>
        <pc:sldMkLst>
          <pc:docMk/>
          <pc:sldMk cId="1629647808" sldId="2215"/>
        </pc:sldMkLst>
      </pc:sldChg>
      <pc:sldChg chg="del">
        <pc:chgData name="군만두 맛있다" userId="88f4dfb63950bb32" providerId="LiveId" clId="{144249B6-A001-4CCC-AF29-43D5EFA9B3B4}" dt="2023-08-02T13:36:08.964" v="2" actId="47"/>
        <pc:sldMkLst>
          <pc:docMk/>
          <pc:sldMk cId="1267929937" sldId="2216"/>
        </pc:sldMkLst>
      </pc:sldChg>
      <pc:sldChg chg="del">
        <pc:chgData name="군만두 맛있다" userId="88f4dfb63950bb32" providerId="LiveId" clId="{144249B6-A001-4CCC-AF29-43D5EFA9B3B4}" dt="2023-08-02T13:36:08.964" v="2" actId="47"/>
        <pc:sldMkLst>
          <pc:docMk/>
          <pc:sldMk cId="3111082579" sldId="2217"/>
        </pc:sldMkLst>
      </pc:sldChg>
      <pc:sldChg chg="del">
        <pc:chgData name="군만두 맛있다" userId="88f4dfb63950bb32" providerId="LiveId" clId="{144249B6-A001-4CCC-AF29-43D5EFA9B3B4}" dt="2023-08-02T13:36:08.964" v="2" actId="47"/>
        <pc:sldMkLst>
          <pc:docMk/>
          <pc:sldMk cId="3982149386" sldId="2218"/>
        </pc:sldMkLst>
      </pc:sldChg>
      <pc:sldChg chg="del">
        <pc:chgData name="군만두 맛있다" userId="88f4dfb63950bb32" providerId="LiveId" clId="{144249B6-A001-4CCC-AF29-43D5EFA9B3B4}" dt="2023-08-02T13:36:08.964" v="2" actId="47"/>
        <pc:sldMkLst>
          <pc:docMk/>
          <pc:sldMk cId="3495776062" sldId="2219"/>
        </pc:sldMkLst>
      </pc:sldChg>
      <pc:sldChg chg="del">
        <pc:chgData name="군만두 맛있다" userId="88f4dfb63950bb32" providerId="LiveId" clId="{144249B6-A001-4CCC-AF29-43D5EFA9B3B4}" dt="2023-08-02T13:36:08.964" v="2" actId="47"/>
        <pc:sldMkLst>
          <pc:docMk/>
          <pc:sldMk cId="1212236622" sldId="2220"/>
        </pc:sldMkLst>
      </pc:sldChg>
      <pc:sldChg chg="del">
        <pc:chgData name="군만두 맛있다" userId="88f4dfb63950bb32" providerId="LiveId" clId="{144249B6-A001-4CCC-AF29-43D5EFA9B3B4}" dt="2023-08-02T13:36:08.964" v="2" actId="47"/>
        <pc:sldMkLst>
          <pc:docMk/>
          <pc:sldMk cId="3620766350" sldId="2221"/>
        </pc:sldMkLst>
      </pc:sldChg>
      <pc:sldChg chg="del">
        <pc:chgData name="군만두 맛있다" userId="88f4dfb63950bb32" providerId="LiveId" clId="{144249B6-A001-4CCC-AF29-43D5EFA9B3B4}" dt="2023-08-02T13:36:08.964" v="2" actId="47"/>
        <pc:sldMkLst>
          <pc:docMk/>
          <pc:sldMk cId="3527391459" sldId="2222"/>
        </pc:sldMkLst>
      </pc:sldChg>
      <pc:sldChg chg="del">
        <pc:chgData name="군만두 맛있다" userId="88f4dfb63950bb32" providerId="LiveId" clId="{144249B6-A001-4CCC-AF29-43D5EFA9B3B4}" dt="2023-08-02T13:36:08.964" v="2" actId="47"/>
        <pc:sldMkLst>
          <pc:docMk/>
          <pc:sldMk cId="2065433812" sldId="2223"/>
        </pc:sldMkLst>
      </pc:sldChg>
      <pc:sldChg chg="del">
        <pc:chgData name="군만두 맛있다" userId="88f4dfb63950bb32" providerId="LiveId" clId="{144249B6-A001-4CCC-AF29-43D5EFA9B3B4}" dt="2023-08-02T13:36:08.964" v="2" actId="47"/>
        <pc:sldMkLst>
          <pc:docMk/>
          <pc:sldMk cId="660447162" sldId="2224"/>
        </pc:sldMkLst>
      </pc:sldChg>
      <pc:sldChg chg="del">
        <pc:chgData name="군만두 맛있다" userId="88f4dfb63950bb32" providerId="LiveId" clId="{144249B6-A001-4CCC-AF29-43D5EFA9B3B4}" dt="2023-08-02T13:36:08.964" v="2" actId="47"/>
        <pc:sldMkLst>
          <pc:docMk/>
          <pc:sldMk cId="2235611766" sldId="2225"/>
        </pc:sldMkLst>
      </pc:sldChg>
      <pc:sldChg chg="del">
        <pc:chgData name="군만두 맛있다" userId="88f4dfb63950bb32" providerId="LiveId" clId="{144249B6-A001-4CCC-AF29-43D5EFA9B3B4}" dt="2023-08-02T13:36:08.964" v="2" actId="47"/>
        <pc:sldMkLst>
          <pc:docMk/>
          <pc:sldMk cId="2671742780" sldId="2226"/>
        </pc:sldMkLst>
      </pc:sldChg>
      <pc:sldChg chg="del">
        <pc:chgData name="군만두 맛있다" userId="88f4dfb63950bb32" providerId="LiveId" clId="{144249B6-A001-4CCC-AF29-43D5EFA9B3B4}" dt="2023-08-02T13:36:08.964" v="2" actId="47"/>
        <pc:sldMkLst>
          <pc:docMk/>
          <pc:sldMk cId="3135045557" sldId="2227"/>
        </pc:sldMkLst>
      </pc:sldChg>
      <pc:sldChg chg="del">
        <pc:chgData name="군만두 맛있다" userId="88f4dfb63950bb32" providerId="LiveId" clId="{144249B6-A001-4CCC-AF29-43D5EFA9B3B4}" dt="2023-08-02T13:36:08.964" v="2" actId="47"/>
        <pc:sldMkLst>
          <pc:docMk/>
          <pc:sldMk cId="3386227424" sldId="2228"/>
        </pc:sldMkLst>
      </pc:sldChg>
      <pc:sldChg chg="del">
        <pc:chgData name="군만두 맛있다" userId="88f4dfb63950bb32" providerId="LiveId" clId="{144249B6-A001-4CCC-AF29-43D5EFA9B3B4}" dt="2023-08-02T13:36:08.964" v="2" actId="47"/>
        <pc:sldMkLst>
          <pc:docMk/>
          <pc:sldMk cId="1521375413" sldId="2229"/>
        </pc:sldMkLst>
      </pc:sldChg>
      <pc:sldChg chg="del">
        <pc:chgData name="군만두 맛있다" userId="88f4dfb63950bb32" providerId="LiveId" clId="{144249B6-A001-4CCC-AF29-43D5EFA9B3B4}" dt="2023-08-02T13:36:08.964" v="2" actId="47"/>
        <pc:sldMkLst>
          <pc:docMk/>
          <pc:sldMk cId="2556735669" sldId="2230"/>
        </pc:sldMkLst>
      </pc:sldChg>
      <pc:sldChg chg="del">
        <pc:chgData name="군만두 맛있다" userId="88f4dfb63950bb32" providerId="LiveId" clId="{144249B6-A001-4CCC-AF29-43D5EFA9B3B4}" dt="2023-08-02T13:36:08.964" v="2" actId="47"/>
        <pc:sldMkLst>
          <pc:docMk/>
          <pc:sldMk cId="2908597293" sldId="2231"/>
        </pc:sldMkLst>
      </pc:sldChg>
      <pc:sldChg chg="del">
        <pc:chgData name="군만두 맛있다" userId="88f4dfb63950bb32" providerId="LiveId" clId="{144249B6-A001-4CCC-AF29-43D5EFA9B3B4}" dt="2023-08-02T13:36:08.964" v="2" actId="47"/>
        <pc:sldMkLst>
          <pc:docMk/>
          <pc:sldMk cId="1662077380" sldId="2232"/>
        </pc:sldMkLst>
      </pc:sldChg>
      <pc:sldChg chg="del">
        <pc:chgData name="군만두 맛있다" userId="88f4dfb63950bb32" providerId="LiveId" clId="{144249B6-A001-4CCC-AF29-43D5EFA9B3B4}" dt="2023-08-02T13:36:08.964" v="2" actId="47"/>
        <pc:sldMkLst>
          <pc:docMk/>
          <pc:sldMk cId="1137816554" sldId="2233"/>
        </pc:sldMkLst>
      </pc:sldChg>
      <pc:sldChg chg="del">
        <pc:chgData name="군만두 맛있다" userId="88f4dfb63950bb32" providerId="LiveId" clId="{144249B6-A001-4CCC-AF29-43D5EFA9B3B4}" dt="2023-08-02T13:36:08.964" v="2" actId="47"/>
        <pc:sldMkLst>
          <pc:docMk/>
          <pc:sldMk cId="2197204258" sldId="2234"/>
        </pc:sldMkLst>
      </pc:sldChg>
      <pc:sldChg chg="del">
        <pc:chgData name="군만두 맛있다" userId="88f4dfb63950bb32" providerId="LiveId" clId="{144249B6-A001-4CCC-AF29-43D5EFA9B3B4}" dt="2023-08-02T13:36:08.964" v="2" actId="47"/>
        <pc:sldMkLst>
          <pc:docMk/>
          <pc:sldMk cId="472163473" sldId="2235"/>
        </pc:sldMkLst>
      </pc:sldChg>
      <pc:sldChg chg="del">
        <pc:chgData name="군만두 맛있다" userId="88f4dfb63950bb32" providerId="LiveId" clId="{144249B6-A001-4CCC-AF29-43D5EFA9B3B4}" dt="2023-08-02T13:36:08.964" v="2" actId="47"/>
        <pc:sldMkLst>
          <pc:docMk/>
          <pc:sldMk cId="2438339120" sldId="2236"/>
        </pc:sldMkLst>
      </pc:sldChg>
      <pc:sldChg chg="del">
        <pc:chgData name="군만두 맛있다" userId="88f4dfb63950bb32" providerId="LiveId" clId="{144249B6-A001-4CCC-AF29-43D5EFA9B3B4}" dt="2023-08-02T13:36:08.964" v="2" actId="47"/>
        <pc:sldMkLst>
          <pc:docMk/>
          <pc:sldMk cId="1985703618" sldId="2237"/>
        </pc:sldMkLst>
      </pc:sldChg>
      <pc:sldChg chg="del">
        <pc:chgData name="군만두 맛있다" userId="88f4dfb63950bb32" providerId="LiveId" clId="{144249B6-A001-4CCC-AF29-43D5EFA9B3B4}" dt="2023-08-02T13:36:08.964" v="2" actId="47"/>
        <pc:sldMkLst>
          <pc:docMk/>
          <pc:sldMk cId="319310638" sldId="2238"/>
        </pc:sldMkLst>
      </pc:sldChg>
      <pc:sldChg chg="del">
        <pc:chgData name="군만두 맛있다" userId="88f4dfb63950bb32" providerId="LiveId" clId="{144249B6-A001-4CCC-AF29-43D5EFA9B3B4}" dt="2023-08-02T13:36:08.964" v="2" actId="47"/>
        <pc:sldMkLst>
          <pc:docMk/>
          <pc:sldMk cId="3299035396" sldId="2239"/>
        </pc:sldMkLst>
      </pc:sldChg>
      <pc:sldChg chg="del">
        <pc:chgData name="군만두 맛있다" userId="88f4dfb63950bb32" providerId="LiveId" clId="{144249B6-A001-4CCC-AF29-43D5EFA9B3B4}" dt="2023-08-02T13:36:08.964" v="2" actId="47"/>
        <pc:sldMkLst>
          <pc:docMk/>
          <pc:sldMk cId="3620767205" sldId="2240"/>
        </pc:sldMkLst>
      </pc:sldChg>
      <pc:sldChg chg="del">
        <pc:chgData name="군만두 맛있다" userId="88f4dfb63950bb32" providerId="LiveId" clId="{144249B6-A001-4CCC-AF29-43D5EFA9B3B4}" dt="2023-08-02T13:36:08.964" v="2" actId="47"/>
        <pc:sldMkLst>
          <pc:docMk/>
          <pc:sldMk cId="640854224" sldId="2241"/>
        </pc:sldMkLst>
      </pc:sldChg>
      <pc:sldChg chg="del">
        <pc:chgData name="군만두 맛있다" userId="88f4dfb63950bb32" providerId="LiveId" clId="{144249B6-A001-4CCC-AF29-43D5EFA9B3B4}" dt="2023-08-02T13:36:08.964" v="2" actId="47"/>
        <pc:sldMkLst>
          <pc:docMk/>
          <pc:sldMk cId="3564585360" sldId="2242"/>
        </pc:sldMkLst>
      </pc:sldChg>
      <pc:sldChg chg="del">
        <pc:chgData name="군만두 맛있다" userId="88f4dfb63950bb32" providerId="LiveId" clId="{144249B6-A001-4CCC-AF29-43D5EFA9B3B4}" dt="2023-08-02T13:36:08.964" v="2" actId="47"/>
        <pc:sldMkLst>
          <pc:docMk/>
          <pc:sldMk cId="1028954647" sldId="2243"/>
        </pc:sldMkLst>
      </pc:sldChg>
      <pc:sldChg chg="del">
        <pc:chgData name="군만두 맛있다" userId="88f4dfb63950bb32" providerId="LiveId" clId="{144249B6-A001-4CCC-AF29-43D5EFA9B3B4}" dt="2023-08-02T13:36:08.964" v="2" actId="47"/>
        <pc:sldMkLst>
          <pc:docMk/>
          <pc:sldMk cId="943133438" sldId="2244"/>
        </pc:sldMkLst>
      </pc:sldChg>
      <pc:sldChg chg="del">
        <pc:chgData name="군만두 맛있다" userId="88f4dfb63950bb32" providerId="LiveId" clId="{144249B6-A001-4CCC-AF29-43D5EFA9B3B4}" dt="2023-08-02T13:36:08.964" v="2" actId="47"/>
        <pc:sldMkLst>
          <pc:docMk/>
          <pc:sldMk cId="2831086718" sldId="2245"/>
        </pc:sldMkLst>
      </pc:sldChg>
      <pc:sldChg chg="del">
        <pc:chgData name="군만두 맛있다" userId="88f4dfb63950bb32" providerId="LiveId" clId="{144249B6-A001-4CCC-AF29-43D5EFA9B3B4}" dt="2023-08-02T13:36:08.964" v="2" actId="47"/>
        <pc:sldMkLst>
          <pc:docMk/>
          <pc:sldMk cId="3367205966" sldId="2246"/>
        </pc:sldMkLst>
      </pc:sldChg>
      <pc:sldChg chg="del">
        <pc:chgData name="군만두 맛있다" userId="88f4dfb63950bb32" providerId="LiveId" clId="{144249B6-A001-4CCC-AF29-43D5EFA9B3B4}" dt="2023-08-02T13:36:08.964" v="2" actId="47"/>
        <pc:sldMkLst>
          <pc:docMk/>
          <pc:sldMk cId="1181370471" sldId="2247"/>
        </pc:sldMkLst>
      </pc:sldChg>
      <pc:sldChg chg="del">
        <pc:chgData name="군만두 맛있다" userId="88f4dfb63950bb32" providerId="LiveId" clId="{144249B6-A001-4CCC-AF29-43D5EFA9B3B4}" dt="2023-08-02T13:36:08.964" v="2" actId="47"/>
        <pc:sldMkLst>
          <pc:docMk/>
          <pc:sldMk cId="2248551019" sldId="2248"/>
        </pc:sldMkLst>
      </pc:sldChg>
      <pc:sldChg chg="del">
        <pc:chgData name="군만두 맛있다" userId="88f4dfb63950bb32" providerId="LiveId" clId="{144249B6-A001-4CCC-AF29-43D5EFA9B3B4}" dt="2023-08-02T13:36:08.964" v="2" actId="47"/>
        <pc:sldMkLst>
          <pc:docMk/>
          <pc:sldMk cId="3631756647" sldId="2249"/>
        </pc:sldMkLst>
      </pc:sldChg>
      <pc:sldChg chg="del">
        <pc:chgData name="군만두 맛있다" userId="88f4dfb63950bb32" providerId="LiveId" clId="{144249B6-A001-4CCC-AF29-43D5EFA9B3B4}" dt="2023-08-02T13:36:08.964" v="2" actId="47"/>
        <pc:sldMkLst>
          <pc:docMk/>
          <pc:sldMk cId="3100218287" sldId="2250"/>
        </pc:sldMkLst>
      </pc:sldChg>
      <pc:sldChg chg="del">
        <pc:chgData name="군만두 맛있다" userId="88f4dfb63950bb32" providerId="LiveId" clId="{144249B6-A001-4CCC-AF29-43D5EFA9B3B4}" dt="2023-08-02T13:36:08.964" v="2" actId="47"/>
        <pc:sldMkLst>
          <pc:docMk/>
          <pc:sldMk cId="184773447" sldId="2251"/>
        </pc:sldMkLst>
      </pc:sldChg>
      <pc:sldChg chg="del">
        <pc:chgData name="군만두 맛있다" userId="88f4dfb63950bb32" providerId="LiveId" clId="{144249B6-A001-4CCC-AF29-43D5EFA9B3B4}" dt="2023-08-02T13:36:08.964" v="2" actId="47"/>
        <pc:sldMkLst>
          <pc:docMk/>
          <pc:sldMk cId="1752973341" sldId="2252"/>
        </pc:sldMkLst>
      </pc:sldChg>
      <pc:sldChg chg="del">
        <pc:chgData name="군만두 맛있다" userId="88f4dfb63950bb32" providerId="LiveId" clId="{144249B6-A001-4CCC-AF29-43D5EFA9B3B4}" dt="2023-08-02T13:36:08.964" v="2" actId="47"/>
        <pc:sldMkLst>
          <pc:docMk/>
          <pc:sldMk cId="408639720" sldId="2253"/>
        </pc:sldMkLst>
      </pc:sldChg>
      <pc:sldChg chg="del">
        <pc:chgData name="군만두 맛있다" userId="88f4dfb63950bb32" providerId="LiveId" clId="{144249B6-A001-4CCC-AF29-43D5EFA9B3B4}" dt="2023-08-02T13:36:08.964" v="2" actId="47"/>
        <pc:sldMkLst>
          <pc:docMk/>
          <pc:sldMk cId="4014909576" sldId="2254"/>
        </pc:sldMkLst>
      </pc:sldChg>
      <pc:sldChg chg="del">
        <pc:chgData name="군만두 맛있다" userId="88f4dfb63950bb32" providerId="LiveId" clId="{144249B6-A001-4CCC-AF29-43D5EFA9B3B4}" dt="2023-08-02T13:36:08.964" v="2" actId="47"/>
        <pc:sldMkLst>
          <pc:docMk/>
          <pc:sldMk cId="2465316288" sldId="2255"/>
        </pc:sldMkLst>
      </pc:sldChg>
      <pc:sldChg chg="del">
        <pc:chgData name="군만두 맛있다" userId="88f4dfb63950bb32" providerId="LiveId" clId="{144249B6-A001-4CCC-AF29-43D5EFA9B3B4}" dt="2023-08-02T13:36:08.964" v="2" actId="47"/>
        <pc:sldMkLst>
          <pc:docMk/>
          <pc:sldMk cId="209836422" sldId="2256"/>
        </pc:sldMkLst>
      </pc:sldChg>
      <pc:sldChg chg="del">
        <pc:chgData name="군만두 맛있다" userId="88f4dfb63950bb32" providerId="LiveId" clId="{144249B6-A001-4CCC-AF29-43D5EFA9B3B4}" dt="2023-08-02T13:36:08.964" v="2" actId="47"/>
        <pc:sldMkLst>
          <pc:docMk/>
          <pc:sldMk cId="196121062" sldId="2257"/>
        </pc:sldMkLst>
      </pc:sldChg>
      <pc:sldChg chg="del">
        <pc:chgData name="군만두 맛있다" userId="88f4dfb63950bb32" providerId="LiveId" clId="{144249B6-A001-4CCC-AF29-43D5EFA9B3B4}" dt="2023-08-02T13:36:08.964" v="2" actId="47"/>
        <pc:sldMkLst>
          <pc:docMk/>
          <pc:sldMk cId="2798234257" sldId="2258"/>
        </pc:sldMkLst>
      </pc:sldChg>
      <pc:sldChg chg="del">
        <pc:chgData name="군만두 맛있다" userId="88f4dfb63950bb32" providerId="LiveId" clId="{144249B6-A001-4CCC-AF29-43D5EFA9B3B4}" dt="2023-08-02T13:36:08.964" v="2" actId="47"/>
        <pc:sldMkLst>
          <pc:docMk/>
          <pc:sldMk cId="1600349962" sldId="2259"/>
        </pc:sldMkLst>
      </pc:sldChg>
      <pc:sldChg chg="del">
        <pc:chgData name="군만두 맛있다" userId="88f4dfb63950bb32" providerId="LiveId" clId="{144249B6-A001-4CCC-AF29-43D5EFA9B3B4}" dt="2023-08-02T13:36:08.964" v="2" actId="47"/>
        <pc:sldMkLst>
          <pc:docMk/>
          <pc:sldMk cId="225312047" sldId="2260"/>
        </pc:sldMkLst>
      </pc:sldChg>
      <pc:sldChg chg="del">
        <pc:chgData name="군만두 맛있다" userId="88f4dfb63950bb32" providerId="LiveId" clId="{144249B6-A001-4CCC-AF29-43D5EFA9B3B4}" dt="2023-08-02T13:36:08.964" v="2" actId="47"/>
        <pc:sldMkLst>
          <pc:docMk/>
          <pc:sldMk cId="1471924699" sldId="2261"/>
        </pc:sldMkLst>
      </pc:sldChg>
      <pc:sldChg chg="del">
        <pc:chgData name="군만두 맛있다" userId="88f4dfb63950bb32" providerId="LiveId" clId="{144249B6-A001-4CCC-AF29-43D5EFA9B3B4}" dt="2023-08-02T13:36:08.964" v="2" actId="47"/>
        <pc:sldMkLst>
          <pc:docMk/>
          <pc:sldMk cId="4288641901" sldId="2262"/>
        </pc:sldMkLst>
      </pc:sldChg>
      <pc:sldChg chg="del">
        <pc:chgData name="군만두 맛있다" userId="88f4dfb63950bb32" providerId="LiveId" clId="{144249B6-A001-4CCC-AF29-43D5EFA9B3B4}" dt="2023-08-02T13:36:08.964" v="2" actId="47"/>
        <pc:sldMkLst>
          <pc:docMk/>
          <pc:sldMk cId="1104144276" sldId="2263"/>
        </pc:sldMkLst>
      </pc:sldChg>
      <pc:sldChg chg="del">
        <pc:chgData name="군만두 맛있다" userId="88f4dfb63950bb32" providerId="LiveId" clId="{144249B6-A001-4CCC-AF29-43D5EFA9B3B4}" dt="2023-08-02T13:36:08.964" v="2" actId="47"/>
        <pc:sldMkLst>
          <pc:docMk/>
          <pc:sldMk cId="3069627021" sldId="2264"/>
        </pc:sldMkLst>
      </pc:sldChg>
      <pc:sldChg chg="del">
        <pc:chgData name="군만두 맛있다" userId="88f4dfb63950bb32" providerId="LiveId" clId="{144249B6-A001-4CCC-AF29-43D5EFA9B3B4}" dt="2023-08-02T13:36:08.964" v="2" actId="47"/>
        <pc:sldMkLst>
          <pc:docMk/>
          <pc:sldMk cId="3175490870" sldId="2265"/>
        </pc:sldMkLst>
      </pc:sldChg>
      <pc:sldChg chg="del">
        <pc:chgData name="군만두 맛있다" userId="88f4dfb63950bb32" providerId="LiveId" clId="{144249B6-A001-4CCC-AF29-43D5EFA9B3B4}" dt="2023-08-02T13:36:08.964" v="2" actId="47"/>
        <pc:sldMkLst>
          <pc:docMk/>
          <pc:sldMk cId="1137251825" sldId="2266"/>
        </pc:sldMkLst>
      </pc:sldChg>
      <pc:sldChg chg="del">
        <pc:chgData name="군만두 맛있다" userId="88f4dfb63950bb32" providerId="LiveId" clId="{144249B6-A001-4CCC-AF29-43D5EFA9B3B4}" dt="2023-08-02T13:36:08.964" v="2" actId="47"/>
        <pc:sldMkLst>
          <pc:docMk/>
          <pc:sldMk cId="884631014" sldId="2267"/>
        </pc:sldMkLst>
      </pc:sldChg>
      <pc:sldChg chg="del">
        <pc:chgData name="군만두 맛있다" userId="88f4dfb63950bb32" providerId="LiveId" clId="{144249B6-A001-4CCC-AF29-43D5EFA9B3B4}" dt="2023-08-02T13:36:08.964" v="2" actId="47"/>
        <pc:sldMkLst>
          <pc:docMk/>
          <pc:sldMk cId="4035249220" sldId="2268"/>
        </pc:sldMkLst>
      </pc:sldChg>
      <pc:sldChg chg="del">
        <pc:chgData name="군만두 맛있다" userId="88f4dfb63950bb32" providerId="LiveId" clId="{144249B6-A001-4CCC-AF29-43D5EFA9B3B4}" dt="2023-08-02T13:36:08.964" v="2" actId="47"/>
        <pc:sldMkLst>
          <pc:docMk/>
          <pc:sldMk cId="85588918" sldId="2269"/>
        </pc:sldMkLst>
      </pc:sldChg>
      <pc:sldChg chg="del">
        <pc:chgData name="군만두 맛있다" userId="88f4dfb63950bb32" providerId="LiveId" clId="{144249B6-A001-4CCC-AF29-43D5EFA9B3B4}" dt="2023-08-02T13:36:08.964" v="2" actId="47"/>
        <pc:sldMkLst>
          <pc:docMk/>
          <pc:sldMk cId="1008963244" sldId="2270"/>
        </pc:sldMkLst>
      </pc:sldChg>
      <pc:sldChg chg="del">
        <pc:chgData name="군만두 맛있다" userId="88f4dfb63950bb32" providerId="LiveId" clId="{144249B6-A001-4CCC-AF29-43D5EFA9B3B4}" dt="2023-08-02T13:36:08.964" v="2" actId="47"/>
        <pc:sldMkLst>
          <pc:docMk/>
          <pc:sldMk cId="2230571173" sldId="2271"/>
        </pc:sldMkLst>
      </pc:sldChg>
      <pc:sldChg chg="del">
        <pc:chgData name="군만두 맛있다" userId="88f4dfb63950bb32" providerId="LiveId" clId="{144249B6-A001-4CCC-AF29-43D5EFA9B3B4}" dt="2023-08-02T13:36:08.964" v="2" actId="47"/>
        <pc:sldMkLst>
          <pc:docMk/>
          <pc:sldMk cId="3566963234" sldId="2272"/>
        </pc:sldMkLst>
      </pc:sldChg>
      <pc:sldChg chg="del">
        <pc:chgData name="군만두 맛있다" userId="88f4dfb63950bb32" providerId="LiveId" clId="{144249B6-A001-4CCC-AF29-43D5EFA9B3B4}" dt="2023-08-02T13:36:08.964" v="2" actId="47"/>
        <pc:sldMkLst>
          <pc:docMk/>
          <pc:sldMk cId="2496556361" sldId="2273"/>
        </pc:sldMkLst>
      </pc:sldChg>
      <pc:sldChg chg="del">
        <pc:chgData name="군만두 맛있다" userId="88f4dfb63950bb32" providerId="LiveId" clId="{144249B6-A001-4CCC-AF29-43D5EFA9B3B4}" dt="2023-08-02T13:36:08.964" v="2" actId="47"/>
        <pc:sldMkLst>
          <pc:docMk/>
          <pc:sldMk cId="2397256496" sldId="2274"/>
        </pc:sldMkLst>
      </pc:sldChg>
      <pc:sldChg chg="del">
        <pc:chgData name="군만두 맛있다" userId="88f4dfb63950bb32" providerId="LiveId" clId="{144249B6-A001-4CCC-AF29-43D5EFA9B3B4}" dt="2023-08-02T13:36:08.964" v="2" actId="47"/>
        <pc:sldMkLst>
          <pc:docMk/>
          <pc:sldMk cId="1251903254" sldId="2275"/>
        </pc:sldMkLst>
      </pc:sldChg>
      <pc:sldChg chg="del">
        <pc:chgData name="군만두 맛있다" userId="88f4dfb63950bb32" providerId="LiveId" clId="{144249B6-A001-4CCC-AF29-43D5EFA9B3B4}" dt="2023-08-02T13:36:08.964" v="2" actId="47"/>
        <pc:sldMkLst>
          <pc:docMk/>
          <pc:sldMk cId="1032769085" sldId="2276"/>
        </pc:sldMkLst>
      </pc:sldChg>
      <pc:sldChg chg="del">
        <pc:chgData name="군만두 맛있다" userId="88f4dfb63950bb32" providerId="LiveId" clId="{144249B6-A001-4CCC-AF29-43D5EFA9B3B4}" dt="2023-08-02T13:36:08.964" v="2" actId="47"/>
        <pc:sldMkLst>
          <pc:docMk/>
          <pc:sldMk cId="2357623813" sldId="2277"/>
        </pc:sldMkLst>
      </pc:sldChg>
      <pc:sldChg chg="del">
        <pc:chgData name="군만두 맛있다" userId="88f4dfb63950bb32" providerId="LiveId" clId="{144249B6-A001-4CCC-AF29-43D5EFA9B3B4}" dt="2023-08-02T13:36:08.964" v="2" actId="47"/>
        <pc:sldMkLst>
          <pc:docMk/>
          <pc:sldMk cId="3080918725" sldId="2278"/>
        </pc:sldMkLst>
      </pc:sldChg>
      <pc:sldChg chg="del">
        <pc:chgData name="군만두 맛있다" userId="88f4dfb63950bb32" providerId="LiveId" clId="{144249B6-A001-4CCC-AF29-43D5EFA9B3B4}" dt="2023-08-02T13:36:08.964" v="2" actId="47"/>
        <pc:sldMkLst>
          <pc:docMk/>
          <pc:sldMk cId="3000556136" sldId="2279"/>
        </pc:sldMkLst>
      </pc:sldChg>
      <pc:sldChg chg="del">
        <pc:chgData name="군만두 맛있다" userId="88f4dfb63950bb32" providerId="LiveId" clId="{144249B6-A001-4CCC-AF29-43D5EFA9B3B4}" dt="2023-08-02T13:36:08.964" v="2" actId="47"/>
        <pc:sldMkLst>
          <pc:docMk/>
          <pc:sldMk cId="1579401517" sldId="2280"/>
        </pc:sldMkLst>
      </pc:sldChg>
      <pc:sldChg chg="del">
        <pc:chgData name="군만두 맛있다" userId="88f4dfb63950bb32" providerId="LiveId" clId="{144249B6-A001-4CCC-AF29-43D5EFA9B3B4}" dt="2023-08-02T13:36:08.964" v="2" actId="47"/>
        <pc:sldMkLst>
          <pc:docMk/>
          <pc:sldMk cId="2424872840" sldId="2281"/>
        </pc:sldMkLst>
      </pc:sldChg>
      <pc:sldChg chg="del">
        <pc:chgData name="군만두 맛있다" userId="88f4dfb63950bb32" providerId="LiveId" clId="{144249B6-A001-4CCC-AF29-43D5EFA9B3B4}" dt="2023-08-02T13:36:08.964" v="2" actId="47"/>
        <pc:sldMkLst>
          <pc:docMk/>
          <pc:sldMk cId="3736219801" sldId="2282"/>
        </pc:sldMkLst>
      </pc:sldChg>
      <pc:sldChg chg="del">
        <pc:chgData name="군만두 맛있다" userId="88f4dfb63950bb32" providerId="LiveId" clId="{144249B6-A001-4CCC-AF29-43D5EFA9B3B4}" dt="2023-08-02T13:36:08.964" v="2" actId="47"/>
        <pc:sldMkLst>
          <pc:docMk/>
          <pc:sldMk cId="3588780129" sldId="2283"/>
        </pc:sldMkLst>
      </pc:sldChg>
      <pc:sldChg chg="del">
        <pc:chgData name="군만두 맛있다" userId="88f4dfb63950bb32" providerId="LiveId" clId="{144249B6-A001-4CCC-AF29-43D5EFA9B3B4}" dt="2023-08-02T13:36:08.964" v="2" actId="47"/>
        <pc:sldMkLst>
          <pc:docMk/>
          <pc:sldMk cId="2542537699" sldId="2284"/>
        </pc:sldMkLst>
      </pc:sldChg>
      <pc:sldChg chg="del">
        <pc:chgData name="군만두 맛있다" userId="88f4dfb63950bb32" providerId="LiveId" clId="{144249B6-A001-4CCC-AF29-43D5EFA9B3B4}" dt="2023-08-02T13:36:08.964" v="2" actId="47"/>
        <pc:sldMkLst>
          <pc:docMk/>
          <pc:sldMk cId="3433996841" sldId="2285"/>
        </pc:sldMkLst>
      </pc:sldChg>
      <pc:sldChg chg="del">
        <pc:chgData name="군만두 맛있다" userId="88f4dfb63950bb32" providerId="LiveId" clId="{144249B6-A001-4CCC-AF29-43D5EFA9B3B4}" dt="2023-08-02T13:36:08.964" v="2" actId="47"/>
        <pc:sldMkLst>
          <pc:docMk/>
          <pc:sldMk cId="17181872" sldId="2286"/>
        </pc:sldMkLst>
      </pc:sldChg>
      <pc:sldChg chg="del">
        <pc:chgData name="군만두 맛있다" userId="88f4dfb63950bb32" providerId="LiveId" clId="{144249B6-A001-4CCC-AF29-43D5EFA9B3B4}" dt="2023-08-02T13:36:08.964" v="2" actId="47"/>
        <pc:sldMkLst>
          <pc:docMk/>
          <pc:sldMk cId="2740151879" sldId="2287"/>
        </pc:sldMkLst>
      </pc:sldChg>
      <pc:sldChg chg="del">
        <pc:chgData name="군만두 맛있다" userId="88f4dfb63950bb32" providerId="LiveId" clId="{144249B6-A001-4CCC-AF29-43D5EFA9B3B4}" dt="2023-08-02T13:36:08.964" v="2" actId="47"/>
        <pc:sldMkLst>
          <pc:docMk/>
          <pc:sldMk cId="2952745841" sldId="2288"/>
        </pc:sldMkLst>
      </pc:sldChg>
      <pc:sldChg chg="del">
        <pc:chgData name="군만두 맛있다" userId="88f4dfb63950bb32" providerId="LiveId" clId="{144249B6-A001-4CCC-AF29-43D5EFA9B3B4}" dt="2023-08-02T13:36:08.964" v="2" actId="47"/>
        <pc:sldMkLst>
          <pc:docMk/>
          <pc:sldMk cId="1115467137" sldId="2289"/>
        </pc:sldMkLst>
      </pc:sldChg>
      <pc:sldChg chg="del">
        <pc:chgData name="군만두 맛있다" userId="88f4dfb63950bb32" providerId="LiveId" clId="{144249B6-A001-4CCC-AF29-43D5EFA9B3B4}" dt="2023-08-02T13:36:08.964" v="2" actId="47"/>
        <pc:sldMkLst>
          <pc:docMk/>
          <pc:sldMk cId="3231945274" sldId="2290"/>
        </pc:sldMkLst>
      </pc:sldChg>
      <pc:sldChg chg="del">
        <pc:chgData name="군만두 맛있다" userId="88f4dfb63950bb32" providerId="LiveId" clId="{144249B6-A001-4CCC-AF29-43D5EFA9B3B4}" dt="2023-08-02T13:36:08.964" v="2" actId="47"/>
        <pc:sldMkLst>
          <pc:docMk/>
          <pc:sldMk cId="1618066779" sldId="2291"/>
        </pc:sldMkLst>
      </pc:sldChg>
      <pc:sldChg chg="del">
        <pc:chgData name="군만두 맛있다" userId="88f4dfb63950bb32" providerId="LiveId" clId="{144249B6-A001-4CCC-AF29-43D5EFA9B3B4}" dt="2023-08-02T13:36:08.964" v="2" actId="47"/>
        <pc:sldMkLst>
          <pc:docMk/>
          <pc:sldMk cId="2084236737" sldId="2292"/>
        </pc:sldMkLst>
      </pc:sldChg>
      <pc:sldChg chg="del">
        <pc:chgData name="군만두 맛있다" userId="88f4dfb63950bb32" providerId="LiveId" clId="{144249B6-A001-4CCC-AF29-43D5EFA9B3B4}" dt="2023-08-02T13:36:08.964" v="2" actId="47"/>
        <pc:sldMkLst>
          <pc:docMk/>
          <pc:sldMk cId="298906828" sldId="2293"/>
        </pc:sldMkLst>
      </pc:sldChg>
      <pc:sldChg chg="del">
        <pc:chgData name="군만두 맛있다" userId="88f4dfb63950bb32" providerId="LiveId" clId="{144249B6-A001-4CCC-AF29-43D5EFA9B3B4}" dt="2023-08-02T13:36:08.964" v="2" actId="47"/>
        <pc:sldMkLst>
          <pc:docMk/>
          <pc:sldMk cId="1029608834" sldId="2294"/>
        </pc:sldMkLst>
      </pc:sldChg>
      <pc:sldChg chg="del">
        <pc:chgData name="군만두 맛있다" userId="88f4dfb63950bb32" providerId="LiveId" clId="{144249B6-A001-4CCC-AF29-43D5EFA9B3B4}" dt="2023-08-02T13:36:08.964" v="2" actId="47"/>
        <pc:sldMkLst>
          <pc:docMk/>
          <pc:sldMk cId="1148251632" sldId="2295"/>
        </pc:sldMkLst>
      </pc:sldChg>
      <pc:sldChg chg="del">
        <pc:chgData name="군만두 맛있다" userId="88f4dfb63950bb32" providerId="LiveId" clId="{144249B6-A001-4CCC-AF29-43D5EFA9B3B4}" dt="2023-08-02T13:36:08.964" v="2" actId="47"/>
        <pc:sldMkLst>
          <pc:docMk/>
          <pc:sldMk cId="2204226312" sldId="2296"/>
        </pc:sldMkLst>
      </pc:sldChg>
      <pc:sldChg chg="del">
        <pc:chgData name="군만두 맛있다" userId="88f4dfb63950bb32" providerId="LiveId" clId="{144249B6-A001-4CCC-AF29-43D5EFA9B3B4}" dt="2023-08-02T13:36:08.964" v="2" actId="47"/>
        <pc:sldMkLst>
          <pc:docMk/>
          <pc:sldMk cId="1837049639" sldId="2297"/>
        </pc:sldMkLst>
      </pc:sldChg>
      <pc:sldChg chg="del">
        <pc:chgData name="군만두 맛있다" userId="88f4dfb63950bb32" providerId="LiveId" clId="{144249B6-A001-4CCC-AF29-43D5EFA9B3B4}" dt="2023-08-02T13:36:08.964" v="2" actId="47"/>
        <pc:sldMkLst>
          <pc:docMk/>
          <pc:sldMk cId="2609817818" sldId="2298"/>
        </pc:sldMkLst>
      </pc:sldChg>
      <pc:sldChg chg="del">
        <pc:chgData name="군만두 맛있다" userId="88f4dfb63950bb32" providerId="LiveId" clId="{144249B6-A001-4CCC-AF29-43D5EFA9B3B4}" dt="2023-08-02T13:36:08.964" v="2" actId="47"/>
        <pc:sldMkLst>
          <pc:docMk/>
          <pc:sldMk cId="82425998" sldId="2299"/>
        </pc:sldMkLst>
      </pc:sldChg>
      <pc:sldChg chg="del">
        <pc:chgData name="군만두 맛있다" userId="88f4dfb63950bb32" providerId="LiveId" clId="{144249B6-A001-4CCC-AF29-43D5EFA9B3B4}" dt="2023-08-02T13:36:08.964" v="2" actId="47"/>
        <pc:sldMkLst>
          <pc:docMk/>
          <pc:sldMk cId="736558059" sldId="2300"/>
        </pc:sldMkLst>
      </pc:sldChg>
      <pc:sldChg chg="del">
        <pc:chgData name="군만두 맛있다" userId="88f4dfb63950bb32" providerId="LiveId" clId="{144249B6-A001-4CCC-AF29-43D5EFA9B3B4}" dt="2023-08-02T13:36:08.964" v="2" actId="47"/>
        <pc:sldMkLst>
          <pc:docMk/>
          <pc:sldMk cId="1357041848" sldId="2301"/>
        </pc:sldMkLst>
      </pc:sldChg>
      <pc:sldChg chg="del">
        <pc:chgData name="군만두 맛있다" userId="88f4dfb63950bb32" providerId="LiveId" clId="{144249B6-A001-4CCC-AF29-43D5EFA9B3B4}" dt="2023-08-02T13:36:08.964" v="2" actId="47"/>
        <pc:sldMkLst>
          <pc:docMk/>
          <pc:sldMk cId="659880156" sldId="2302"/>
        </pc:sldMkLst>
      </pc:sldChg>
      <pc:sldChg chg="del">
        <pc:chgData name="군만두 맛있다" userId="88f4dfb63950bb32" providerId="LiveId" clId="{144249B6-A001-4CCC-AF29-43D5EFA9B3B4}" dt="2023-08-02T13:36:08.964" v="2" actId="47"/>
        <pc:sldMkLst>
          <pc:docMk/>
          <pc:sldMk cId="2464947665" sldId="2303"/>
        </pc:sldMkLst>
      </pc:sldChg>
      <pc:sldChg chg="del">
        <pc:chgData name="군만두 맛있다" userId="88f4dfb63950bb32" providerId="LiveId" clId="{144249B6-A001-4CCC-AF29-43D5EFA9B3B4}" dt="2023-08-02T13:36:08.964" v="2" actId="47"/>
        <pc:sldMkLst>
          <pc:docMk/>
          <pc:sldMk cId="3815180355" sldId="2304"/>
        </pc:sldMkLst>
      </pc:sldChg>
      <pc:sldChg chg="del">
        <pc:chgData name="군만두 맛있다" userId="88f4dfb63950bb32" providerId="LiveId" clId="{144249B6-A001-4CCC-AF29-43D5EFA9B3B4}" dt="2023-08-02T13:36:08.964" v="2" actId="47"/>
        <pc:sldMkLst>
          <pc:docMk/>
          <pc:sldMk cId="3871388184" sldId="2305"/>
        </pc:sldMkLst>
      </pc:sldChg>
      <pc:sldChg chg="del">
        <pc:chgData name="군만두 맛있다" userId="88f4dfb63950bb32" providerId="LiveId" clId="{144249B6-A001-4CCC-AF29-43D5EFA9B3B4}" dt="2023-08-02T13:36:08.964" v="2" actId="47"/>
        <pc:sldMkLst>
          <pc:docMk/>
          <pc:sldMk cId="227385782" sldId="2306"/>
        </pc:sldMkLst>
      </pc:sldChg>
      <pc:sldChg chg="del">
        <pc:chgData name="군만두 맛있다" userId="88f4dfb63950bb32" providerId="LiveId" clId="{144249B6-A001-4CCC-AF29-43D5EFA9B3B4}" dt="2023-08-02T13:36:08.964" v="2" actId="47"/>
        <pc:sldMkLst>
          <pc:docMk/>
          <pc:sldMk cId="1741493910" sldId="2307"/>
        </pc:sldMkLst>
      </pc:sldChg>
      <pc:sldChg chg="del">
        <pc:chgData name="군만두 맛있다" userId="88f4dfb63950bb32" providerId="LiveId" clId="{144249B6-A001-4CCC-AF29-43D5EFA9B3B4}" dt="2023-08-02T13:36:08.964" v="2" actId="47"/>
        <pc:sldMkLst>
          <pc:docMk/>
          <pc:sldMk cId="366486870" sldId="2308"/>
        </pc:sldMkLst>
      </pc:sldChg>
      <pc:sldChg chg="del">
        <pc:chgData name="군만두 맛있다" userId="88f4dfb63950bb32" providerId="LiveId" clId="{144249B6-A001-4CCC-AF29-43D5EFA9B3B4}" dt="2023-08-02T13:36:08.964" v="2" actId="47"/>
        <pc:sldMkLst>
          <pc:docMk/>
          <pc:sldMk cId="3925404698" sldId="2309"/>
        </pc:sldMkLst>
      </pc:sldChg>
      <pc:sldChg chg="del">
        <pc:chgData name="군만두 맛있다" userId="88f4dfb63950bb32" providerId="LiveId" clId="{144249B6-A001-4CCC-AF29-43D5EFA9B3B4}" dt="2023-08-02T13:36:08.964" v="2" actId="47"/>
        <pc:sldMkLst>
          <pc:docMk/>
          <pc:sldMk cId="660365987" sldId="2310"/>
        </pc:sldMkLst>
      </pc:sldChg>
      <pc:sldChg chg="del">
        <pc:chgData name="군만두 맛있다" userId="88f4dfb63950bb32" providerId="LiveId" clId="{144249B6-A001-4CCC-AF29-43D5EFA9B3B4}" dt="2023-08-02T13:36:08.964" v="2" actId="47"/>
        <pc:sldMkLst>
          <pc:docMk/>
          <pc:sldMk cId="3356226808" sldId="2311"/>
        </pc:sldMkLst>
      </pc:sldChg>
      <pc:sldChg chg="del">
        <pc:chgData name="군만두 맛있다" userId="88f4dfb63950bb32" providerId="LiveId" clId="{144249B6-A001-4CCC-AF29-43D5EFA9B3B4}" dt="2023-08-02T13:36:08.964" v="2" actId="47"/>
        <pc:sldMkLst>
          <pc:docMk/>
          <pc:sldMk cId="2325927097" sldId="2312"/>
        </pc:sldMkLst>
      </pc:sldChg>
      <pc:sldChg chg="del">
        <pc:chgData name="군만두 맛있다" userId="88f4dfb63950bb32" providerId="LiveId" clId="{144249B6-A001-4CCC-AF29-43D5EFA9B3B4}" dt="2023-08-02T13:36:08.964" v="2" actId="47"/>
        <pc:sldMkLst>
          <pc:docMk/>
          <pc:sldMk cId="2173720446" sldId="2313"/>
        </pc:sldMkLst>
      </pc:sldChg>
      <pc:sldChg chg="del">
        <pc:chgData name="군만두 맛있다" userId="88f4dfb63950bb32" providerId="LiveId" clId="{144249B6-A001-4CCC-AF29-43D5EFA9B3B4}" dt="2023-08-02T13:36:08.964" v="2" actId="47"/>
        <pc:sldMkLst>
          <pc:docMk/>
          <pc:sldMk cId="1291769460" sldId="2314"/>
        </pc:sldMkLst>
      </pc:sldChg>
      <pc:sldChg chg="del">
        <pc:chgData name="군만두 맛있다" userId="88f4dfb63950bb32" providerId="LiveId" clId="{144249B6-A001-4CCC-AF29-43D5EFA9B3B4}" dt="2023-08-02T13:36:08.964" v="2" actId="47"/>
        <pc:sldMkLst>
          <pc:docMk/>
          <pc:sldMk cId="3181546443" sldId="2315"/>
        </pc:sldMkLst>
      </pc:sldChg>
      <pc:sldChg chg="del">
        <pc:chgData name="군만두 맛있다" userId="88f4dfb63950bb32" providerId="LiveId" clId="{144249B6-A001-4CCC-AF29-43D5EFA9B3B4}" dt="2023-08-02T13:36:08.964" v="2" actId="47"/>
        <pc:sldMkLst>
          <pc:docMk/>
          <pc:sldMk cId="3888128915" sldId="2316"/>
        </pc:sldMkLst>
      </pc:sldChg>
      <pc:sldChg chg="del">
        <pc:chgData name="군만두 맛있다" userId="88f4dfb63950bb32" providerId="LiveId" clId="{144249B6-A001-4CCC-AF29-43D5EFA9B3B4}" dt="2023-08-02T13:36:08.964" v="2" actId="47"/>
        <pc:sldMkLst>
          <pc:docMk/>
          <pc:sldMk cId="2878835761" sldId="2317"/>
        </pc:sldMkLst>
      </pc:sldChg>
      <pc:sldChg chg="del">
        <pc:chgData name="군만두 맛있다" userId="88f4dfb63950bb32" providerId="LiveId" clId="{144249B6-A001-4CCC-AF29-43D5EFA9B3B4}" dt="2023-08-02T13:36:08.964" v="2" actId="47"/>
        <pc:sldMkLst>
          <pc:docMk/>
          <pc:sldMk cId="1423398548" sldId="2318"/>
        </pc:sldMkLst>
      </pc:sldChg>
      <pc:sldChg chg="del">
        <pc:chgData name="군만두 맛있다" userId="88f4dfb63950bb32" providerId="LiveId" clId="{144249B6-A001-4CCC-AF29-43D5EFA9B3B4}" dt="2023-08-02T13:36:08.964" v="2" actId="47"/>
        <pc:sldMkLst>
          <pc:docMk/>
          <pc:sldMk cId="4240291157" sldId="2319"/>
        </pc:sldMkLst>
      </pc:sldChg>
      <pc:sldChg chg="del">
        <pc:chgData name="군만두 맛있다" userId="88f4dfb63950bb32" providerId="LiveId" clId="{144249B6-A001-4CCC-AF29-43D5EFA9B3B4}" dt="2023-08-02T13:36:08.964" v="2" actId="47"/>
        <pc:sldMkLst>
          <pc:docMk/>
          <pc:sldMk cId="4156878108" sldId="2320"/>
        </pc:sldMkLst>
      </pc:sldChg>
      <pc:sldChg chg="del">
        <pc:chgData name="군만두 맛있다" userId="88f4dfb63950bb32" providerId="LiveId" clId="{144249B6-A001-4CCC-AF29-43D5EFA9B3B4}" dt="2023-08-02T13:36:08.964" v="2" actId="47"/>
        <pc:sldMkLst>
          <pc:docMk/>
          <pc:sldMk cId="2532930093" sldId="2321"/>
        </pc:sldMkLst>
      </pc:sldChg>
      <pc:sldChg chg="del">
        <pc:chgData name="군만두 맛있다" userId="88f4dfb63950bb32" providerId="LiveId" clId="{144249B6-A001-4CCC-AF29-43D5EFA9B3B4}" dt="2023-08-02T13:36:08.964" v="2" actId="47"/>
        <pc:sldMkLst>
          <pc:docMk/>
          <pc:sldMk cId="1712994433" sldId="2322"/>
        </pc:sldMkLst>
      </pc:sldChg>
      <pc:sldChg chg="del">
        <pc:chgData name="군만두 맛있다" userId="88f4dfb63950bb32" providerId="LiveId" clId="{144249B6-A001-4CCC-AF29-43D5EFA9B3B4}" dt="2023-08-02T13:36:08.964" v="2" actId="47"/>
        <pc:sldMkLst>
          <pc:docMk/>
          <pc:sldMk cId="3371534687" sldId="2323"/>
        </pc:sldMkLst>
      </pc:sldChg>
      <pc:sldChg chg="del">
        <pc:chgData name="군만두 맛있다" userId="88f4dfb63950bb32" providerId="LiveId" clId="{144249B6-A001-4CCC-AF29-43D5EFA9B3B4}" dt="2023-08-02T13:36:08.964" v="2" actId="47"/>
        <pc:sldMkLst>
          <pc:docMk/>
          <pc:sldMk cId="2020433678" sldId="2324"/>
        </pc:sldMkLst>
      </pc:sldChg>
      <pc:sldChg chg="del">
        <pc:chgData name="군만두 맛있다" userId="88f4dfb63950bb32" providerId="LiveId" clId="{144249B6-A001-4CCC-AF29-43D5EFA9B3B4}" dt="2023-08-02T13:36:08.964" v="2" actId="47"/>
        <pc:sldMkLst>
          <pc:docMk/>
          <pc:sldMk cId="706712191" sldId="2325"/>
        </pc:sldMkLst>
      </pc:sldChg>
      <pc:sldChg chg="del">
        <pc:chgData name="군만두 맛있다" userId="88f4dfb63950bb32" providerId="LiveId" clId="{144249B6-A001-4CCC-AF29-43D5EFA9B3B4}" dt="2023-08-02T13:36:08.964" v="2" actId="47"/>
        <pc:sldMkLst>
          <pc:docMk/>
          <pc:sldMk cId="2387586888" sldId="2326"/>
        </pc:sldMkLst>
      </pc:sldChg>
      <pc:sldChg chg="del">
        <pc:chgData name="군만두 맛있다" userId="88f4dfb63950bb32" providerId="LiveId" clId="{144249B6-A001-4CCC-AF29-43D5EFA9B3B4}" dt="2023-08-02T13:36:08.964" v="2" actId="47"/>
        <pc:sldMkLst>
          <pc:docMk/>
          <pc:sldMk cId="3287105280" sldId="2327"/>
        </pc:sldMkLst>
      </pc:sldChg>
      <pc:sldChg chg="del">
        <pc:chgData name="군만두 맛있다" userId="88f4dfb63950bb32" providerId="LiveId" clId="{144249B6-A001-4CCC-AF29-43D5EFA9B3B4}" dt="2023-08-02T13:36:08.964" v="2" actId="47"/>
        <pc:sldMkLst>
          <pc:docMk/>
          <pc:sldMk cId="1079485425" sldId="2328"/>
        </pc:sldMkLst>
      </pc:sldChg>
      <pc:sldChg chg="del">
        <pc:chgData name="군만두 맛있다" userId="88f4dfb63950bb32" providerId="LiveId" clId="{144249B6-A001-4CCC-AF29-43D5EFA9B3B4}" dt="2023-08-02T13:36:08.964" v="2" actId="47"/>
        <pc:sldMkLst>
          <pc:docMk/>
          <pc:sldMk cId="2964410951" sldId="2329"/>
        </pc:sldMkLst>
      </pc:sldChg>
      <pc:sldChg chg="del">
        <pc:chgData name="군만두 맛있다" userId="88f4dfb63950bb32" providerId="LiveId" clId="{144249B6-A001-4CCC-AF29-43D5EFA9B3B4}" dt="2023-08-02T13:36:08.964" v="2" actId="47"/>
        <pc:sldMkLst>
          <pc:docMk/>
          <pc:sldMk cId="2399592793" sldId="2330"/>
        </pc:sldMkLst>
      </pc:sldChg>
      <pc:sldChg chg="del">
        <pc:chgData name="군만두 맛있다" userId="88f4dfb63950bb32" providerId="LiveId" clId="{144249B6-A001-4CCC-AF29-43D5EFA9B3B4}" dt="2023-08-02T13:36:08.964" v="2" actId="47"/>
        <pc:sldMkLst>
          <pc:docMk/>
          <pc:sldMk cId="2132171933" sldId="2331"/>
        </pc:sldMkLst>
      </pc:sldChg>
      <pc:sldChg chg="del">
        <pc:chgData name="군만두 맛있다" userId="88f4dfb63950bb32" providerId="LiveId" clId="{144249B6-A001-4CCC-AF29-43D5EFA9B3B4}" dt="2023-08-02T13:36:08.964" v="2" actId="47"/>
        <pc:sldMkLst>
          <pc:docMk/>
          <pc:sldMk cId="215352527" sldId="2332"/>
        </pc:sldMkLst>
      </pc:sldChg>
      <pc:sldChg chg="del">
        <pc:chgData name="군만두 맛있다" userId="88f4dfb63950bb32" providerId="LiveId" clId="{144249B6-A001-4CCC-AF29-43D5EFA9B3B4}" dt="2023-08-02T13:36:08.964" v="2" actId="47"/>
        <pc:sldMkLst>
          <pc:docMk/>
          <pc:sldMk cId="1720462976" sldId="2333"/>
        </pc:sldMkLst>
      </pc:sldChg>
      <pc:sldChg chg="del">
        <pc:chgData name="군만두 맛있다" userId="88f4dfb63950bb32" providerId="LiveId" clId="{144249B6-A001-4CCC-AF29-43D5EFA9B3B4}" dt="2023-08-02T13:36:08.964" v="2" actId="47"/>
        <pc:sldMkLst>
          <pc:docMk/>
          <pc:sldMk cId="1391031312" sldId="2334"/>
        </pc:sldMkLst>
      </pc:sldChg>
      <pc:sldChg chg="del">
        <pc:chgData name="군만두 맛있다" userId="88f4dfb63950bb32" providerId="LiveId" clId="{144249B6-A001-4CCC-AF29-43D5EFA9B3B4}" dt="2023-08-02T13:36:08.964" v="2" actId="47"/>
        <pc:sldMkLst>
          <pc:docMk/>
          <pc:sldMk cId="2807393721" sldId="2335"/>
        </pc:sldMkLst>
      </pc:sldChg>
      <pc:sldChg chg="del">
        <pc:chgData name="군만두 맛있다" userId="88f4dfb63950bb32" providerId="LiveId" clId="{144249B6-A001-4CCC-AF29-43D5EFA9B3B4}" dt="2023-08-02T13:36:08.964" v="2" actId="47"/>
        <pc:sldMkLst>
          <pc:docMk/>
          <pc:sldMk cId="1501894047" sldId="2336"/>
        </pc:sldMkLst>
      </pc:sldChg>
      <pc:sldChg chg="del">
        <pc:chgData name="군만두 맛있다" userId="88f4dfb63950bb32" providerId="LiveId" clId="{144249B6-A001-4CCC-AF29-43D5EFA9B3B4}" dt="2023-08-02T13:36:08.964" v="2" actId="47"/>
        <pc:sldMkLst>
          <pc:docMk/>
          <pc:sldMk cId="859259283" sldId="2337"/>
        </pc:sldMkLst>
      </pc:sldChg>
      <pc:sldChg chg="del">
        <pc:chgData name="군만두 맛있다" userId="88f4dfb63950bb32" providerId="LiveId" clId="{144249B6-A001-4CCC-AF29-43D5EFA9B3B4}" dt="2023-08-02T13:36:08.964" v="2" actId="47"/>
        <pc:sldMkLst>
          <pc:docMk/>
          <pc:sldMk cId="1648967867" sldId="2338"/>
        </pc:sldMkLst>
      </pc:sldChg>
      <pc:sldChg chg="del">
        <pc:chgData name="군만두 맛있다" userId="88f4dfb63950bb32" providerId="LiveId" clId="{144249B6-A001-4CCC-AF29-43D5EFA9B3B4}" dt="2023-08-02T13:36:08.964" v="2" actId="47"/>
        <pc:sldMkLst>
          <pc:docMk/>
          <pc:sldMk cId="456386131" sldId="2339"/>
        </pc:sldMkLst>
      </pc:sldChg>
      <pc:sldChg chg="del">
        <pc:chgData name="군만두 맛있다" userId="88f4dfb63950bb32" providerId="LiveId" clId="{144249B6-A001-4CCC-AF29-43D5EFA9B3B4}" dt="2023-08-02T13:36:08.964" v="2" actId="47"/>
        <pc:sldMkLst>
          <pc:docMk/>
          <pc:sldMk cId="3749178779" sldId="2340"/>
        </pc:sldMkLst>
      </pc:sldChg>
      <pc:sldChg chg="del">
        <pc:chgData name="군만두 맛있다" userId="88f4dfb63950bb32" providerId="LiveId" clId="{144249B6-A001-4CCC-AF29-43D5EFA9B3B4}" dt="2023-08-02T13:36:08.964" v="2" actId="47"/>
        <pc:sldMkLst>
          <pc:docMk/>
          <pc:sldMk cId="3765275170" sldId="2341"/>
        </pc:sldMkLst>
      </pc:sldChg>
      <pc:sldChg chg="del">
        <pc:chgData name="군만두 맛있다" userId="88f4dfb63950bb32" providerId="LiveId" clId="{144249B6-A001-4CCC-AF29-43D5EFA9B3B4}" dt="2023-08-02T13:36:08.964" v="2" actId="47"/>
        <pc:sldMkLst>
          <pc:docMk/>
          <pc:sldMk cId="1348677114" sldId="2342"/>
        </pc:sldMkLst>
      </pc:sldChg>
      <pc:sldChg chg="del">
        <pc:chgData name="군만두 맛있다" userId="88f4dfb63950bb32" providerId="LiveId" clId="{144249B6-A001-4CCC-AF29-43D5EFA9B3B4}" dt="2023-08-02T13:36:08.964" v="2" actId="47"/>
        <pc:sldMkLst>
          <pc:docMk/>
          <pc:sldMk cId="2424114558" sldId="2343"/>
        </pc:sldMkLst>
      </pc:sldChg>
      <pc:sldChg chg="del">
        <pc:chgData name="군만두 맛있다" userId="88f4dfb63950bb32" providerId="LiveId" clId="{144249B6-A001-4CCC-AF29-43D5EFA9B3B4}" dt="2023-08-02T13:36:08.964" v="2" actId="47"/>
        <pc:sldMkLst>
          <pc:docMk/>
          <pc:sldMk cId="1145554256" sldId="2344"/>
        </pc:sldMkLst>
      </pc:sldChg>
      <pc:sldChg chg="del">
        <pc:chgData name="군만두 맛있다" userId="88f4dfb63950bb32" providerId="LiveId" clId="{144249B6-A001-4CCC-AF29-43D5EFA9B3B4}" dt="2023-08-02T13:36:08.964" v="2" actId="47"/>
        <pc:sldMkLst>
          <pc:docMk/>
          <pc:sldMk cId="4085496485" sldId="2345"/>
        </pc:sldMkLst>
      </pc:sldChg>
      <pc:sldChg chg="del">
        <pc:chgData name="군만두 맛있다" userId="88f4dfb63950bb32" providerId="LiveId" clId="{144249B6-A001-4CCC-AF29-43D5EFA9B3B4}" dt="2023-08-02T13:36:08.964" v="2" actId="47"/>
        <pc:sldMkLst>
          <pc:docMk/>
          <pc:sldMk cId="1511503739" sldId="2346"/>
        </pc:sldMkLst>
      </pc:sldChg>
      <pc:sldChg chg="del">
        <pc:chgData name="군만두 맛있다" userId="88f4dfb63950bb32" providerId="LiveId" clId="{144249B6-A001-4CCC-AF29-43D5EFA9B3B4}" dt="2023-08-02T13:36:08.964" v="2" actId="47"/>
        <pc:sldMkLst>
          <pc:docMk/>
          <pc:sldMk cId="4093943597" sldId="2347"/>
        </pc:sldMkLst>
      </pc:sldChg>
      <pc:sldChg chg="del">
        <pc:chgData name="군만두 맛있다" userId="88f4dfb63950bb32" providerId="LiveId" clId="{144249B6-A001-4CCC-AF29-43D5EFA9B3B4}" dt="2023-08-02T13:36:08.964" v="2" actId="47"/>
        <pc:sldMkLst>
          <pc:docMk/>
          <pc:sldMk cId="188361733" sldId="2348"/>
        </pc:sldMkLst>
      </pc:sldChg>
      <pc:sldChg chg="del">
        <pc:chgData name="군만두 맛있다" userId="88f4dfb63950bb32" providerId="LiveId" clId="{144249B6-A001-4CCC-AF29-43D5EFA9B3B4}" dt="2023-08-02T13:36:08.964" v="2" actId="47"/>
        <pc:sldMkLst>
          <pc:docMk/>
          <pc:sldMk cId="2854421964" sldId="2349"/>
        </pc:sldMkLst>
      </pc:sldChg>
      <pc:sldChg chg="del">
        <pc:chgData name="군만두 맛있다" userId="88f4dfb63950bb32" providerId="LiveId" clId="{144249B6-A001-4CCC-AF29-43D5EFA9B3B4}" dt="2023-08-02T13:36:08.964" v="2" actId="47"/>
        <pc:sldMkLst>
          <pc:docMk/>
          <pc:sldMk cId="1980220847" sldId="2350"/>
        </pc:sldMkLst>
      </pc:sldChg>
      <pc:sldChg chg="del">
        <pc:chgData name="군만두 맛있다" userId="88f4dfb63950bb32" providerId="LiveId" clId="{144249B6-A001-4CCC-AF29-43D5EFA9B3B4}" dt="2023-08-02T13:36:08.964" v="2" actId="47"/>
        <pc:sldMkLst>
          <pc:docMk/>
          <pc:sldMk cId="829992650" sldId="2351"/>
        </pc:sldMkLst>
      </pc:sldChg>
      <pc:sldChg chg="del">
        <pc:chgData name="군만두 맛있다" userId="88f4dfb63950bb32" providerId="LiveId" clId="{144249B6-A001-4CCC-AF29-43D5EFA9B3B4}" dt="2023-08-02T13:36:08.964" v="2" actId="47"/>
        <pc:sldMkLst>
          <pc:docMk/>
          <pc:sldMk cId="980483286" sldId="2352"/>
        </pc:sldMkLst>
      </pc:sldChg>
      <pc:sldChg chg="del">
        <pc:chgData name="군만두 맛있다" userId="88f4dfb63950bb32" providerId="LiveId" clId="{144249B6-A001-4CCC-AF29-43D5EFA9B3B4}" dt="2023-08-02T13:36:08.964" v="2" actId="47"/>
        <pc:sldMkLst>
          <pc:docMk/>
          <pc:sldMk cId="65777878" sldId="2353"/>
        </pc:sldMkLst>
      </pc:sldChg>
      <pc:sldChg chg="del">
        <pc:chgData name="군만두 맛있다" userId="88f4dfb63950bb32" providerId="LiveId" clId="{144249B6-A001-4CCC-AF29-43D5EFA9B3B4}" dt="2023-08-02T13:36:08.964" v="2" actId="47"/>
        <pc:sldMkLst>
          <pc:docMk/>
          <pc:sldMk cId="3111569535" sldId="2354"/>
        </pc:sldMkLst>
      </pc:sldChg>
      <pc:sldChg chg="del">
        <pc:chgData name="군만두 맛있다" userId="88f4dfb63950bb32" providerId="LiveId" clId="{144249B6-A001-4CCC-AF29-43D5EFA9B3B4}" dt="2023-08-02T13:36:08.964" v="2" actId="47"/>
        <pc:sldMkLst>
          <pc:docMk/>
          <pc:sldMk cId="86964244" sldId="2355"/>
        </pc:sldMkLst>
      </pc:sldChg>
      <pc:sldChg chg="del">
        <pc:chgData name="군만두 맛있다" userId="88f4dfb63950bb32" providerId="LiveId" clId="{144249B6-A001-4CCC-AF29-43D5EFA9B3B4}" dt="2023-08-02T13:36:08.964" v="2" actId="47"/>
        <pc:sldMkLst>
          <pc:docMk/>
          <pc:sldMk cId="752541620" sldId="2356"/>
        </pc:sldMkLst>
      </pc:sldChg>
      <pc:sldChg chg="del">
        <pc:chgData name="군만두 맛있다" userId="88f4dfb63950bb32" providerId="LiveId" clId="{144249B6-A001-4CCC-AF29-43D5EFA9B3B4}" dt="2023-08-02T13:36:08.964" v="2" actId="47"/>
        <pc:sldMkLst>
          <pc:docMk/>
          <pc:sldMk cId="2588968799" sldId="2357"/>
        </pc:sldMkLst>
      </pc:sldChg>
      <pc:sldChg chg="del">
        <pc:chgData name="군만두 맛있다" userId="88f4dfb63950bb32" providerId="LiveId" clId="{144249B6-A001-4CCC-AF29-43D5EFA9B3B4}" dt="2023-08-02T13:36:08.964" v="2" actId="47"/>
        <pc:sldMkLst>
          <pc:docMk/>
          <pc:sldMk cId="1533933709" sldId="2358"/>
        </pc:sldMkLst>
      </pc:sldChg>
      <pc:sldChg chg="del">
        <pc:chgData name="군만두 맛있다" userId="88f4dfb63950bb32" providerId="LiveId" clId="{144249B6-A001-4CCC-AF29-43D5EFA9B3B4}" dt="2023-08-02T13:36:08.964" v="2" actId="47"/>
        <pc:sldMkLst>
          <pc:docMk/>
          <pc:sldMk cId="2246981414" sldId="2359"/>
        </pc:sldMkLst>
      </pc:sldChg>
      <pc:sldChg chg="del">
        <pc:chgData name="군만두 맛있다" userId="88f4dfb63950bb32" providerId="LiveId" clId="{144249B6-A001-4CCC-AF29-43D5EFA9B3B4}" dt="2023-08-02T13:36:08.964" v="2" actId="47"/>
        <pc:sldMkLst>
          <pc:docMk/>
          <pc:sldMk cId="3162218512" sldId="2360"/>
        </pc:sldMkLst>
      </pc:sldChg>
      <pc:sldChg chg="del">
        <pc:chgData name="군만두 맛있다" userId="88f4dfb63950bb32" providerId="LiveId" clId="{144249B6-A001-4CCC-AF29-43D5EFA9B3B4}" dt="2023-08-02T13:36:08.964" v="2" actId="47"/>
        <pc:sldMkLst>
          <pc:docMk/>
          <pc:sldMk cId="1499999526" sldId="2361"/>
        </pc:sldMkLst>
      </pc:sldChg>
      <pc:sldChg chg="del">
        <pc:chgData name="군만두 맛있다" userId="88f4dfb63950bb32" providerId="LiveId" clId="{144249B6-A001-4CCC-AF29-43D5EFA9B3B4}" dt="2023-08-02T13:36:08.964" v="2" actId="47"/>
        <pc:sldMkLst>
          <pc:docMk/>
          <pc:sldMk cId="983006263" sldId="2362"/>
        </pc:sldMkLst>
      </pc:sldChg>
      <pc:sldChg chg="del">
        <pc:chgData name="군만두 맛있다" userId="88f4dfb63950bb32" providerId="LiveId" clId="{144249B6-A001-4CCC-AF29-43D5EFA9B3B4}" dt="2023-08-02T13:36:08.964" v="2" actId="47"/>
        <pc:sldMkLst>
          <pc:docMk/>
          <pc:sldMk cId="153402609" sldId="2363"/>
        </pc:sldMkLst>
      </pc:sldChg>
      <pc:sldChg chg="del">
        <pc:chgData name="군만두 맛있다" userId="88f4dfb63950bb32" providerId="LiveId" clId="{144249B6-A001-4CCC-AF29-43D5EFA9B3B4}" dt="2023-08-02T13:36:08.964" v="2" actId="47"/>
        <pc:sldMkLst>
          <pc:docMk/>
          <pc:sldMk cId="1703199733" sldId="2364"/>
        </pc:sldMkLst>
      </pc:sldChg>
      <pc:sldChg chg="del">
        <pc:chgData name="군만두 맛있다" userId="88f4dfb63950bb32" providerId="LiveId" clId="{144249B6-A001-4CCC-AF29-43D5EFA9B3B4}" dt="2023-08-02T13:36:08.964" v="2" actId="47"/>
        <pc:sldMkLst>
          <pc:docMk/>
          <pc:sldMk cId="2084439099" sldId="2365"/>
        </pc:sldMkLst>
      </pc:sldChg>
      <pc:sldChg chg="del">
        <pc:chgData name="군만두 맛있다" userId="88f4dfb63950bb32" providerId="LiveId" clId="{144249B6-A001-4CCC-AF29-43D5EFA9B3B4}" dt="2023-08-02T13:36:08.964" v="2" actId="47"/>
        <pc:sldMkLst>
          <pc:docMk/>
          <pc:sldMk cId="4101468291" sldId="2366"/>
        </pc:sldMkLst>
      </pc:sldChg>
      <pc:sldChg chg="del">
        <pc:chgData name="군만두 맛있다" userId="88f4dfb63950bb32" providerId="LiveId" clId="{144249B6-A001-4CCC-AF29-43D5EFA9B3B4}" dt="2023-08-02T13:36:08.964" v="2" actId="47"/>
        <pc:sldMkLst>
          <pc:docMk/>
          <pc:sldMk cId="1122425284" sldId="2367"/>
        </pc:sldMkLst>
      </pc:sldChg>
      <pc:sldChg chg="del">
        <pc:chgData name="군만두 맛있다" userId="88f4dfb63950bb32" providerId="LiveId" clId="{144249B6-A001-4CCC-AF29-43D5EFA9B3B4}" dt="2023-08-02T13:36:08.964" v="2" actId="47"/>
        <pc:sldMkLst>
          <pc:docMk/>
          <pc:sldMk cId="659187460" sldId="2368"/>
        </pc:sldMkLst>
      </pc:sldChg>
      <pc:sldChg chg="del">
        <pc:chgData name="군만두 맛있다" userId="88f4dfb63950bb32" providerId="LiveId" clId="{144249B6-A001-4CCC-AF29-43D5EFA9B3B4}" dt="2023-08-02T13:36:08.964" v="2" actId="47"/>
        <pc:sldMkLst>
          <pc:docMk/>
          <pc:sldMk cId="826501403" sldId="2369"/>
        </pc:sldMkLst>
      </pc:sldChg>
      <pc:sldChg chg="del">
        <pc:chgData name="군만두 맛있다" userId="88f4dfb63950bb32" providerId="LiveId" clId="{144249B6-A001-4CCC-AF29-43D5EFA9B3B4}" dt="2023-08-02T13:36:08.964" v="2" actId="47"/>
        <pc:sldMkLst>
          <pc:docMk/>
          <pc:sldMk cId="2190811838" sldId="2370"/>
        </pc:sldMkLst>
      </pc:sldChg>
      <pc:sldChg chg="del">
        <pc:chgData name="군만두 맛있다" userId="88f4dfb63950bb32" providerId="LiveId" clId="{144249B6-A001-4CCC-AF29-43D5EFA9B3B4}" dt="2023-08-02T13:36:08.964" v="2" actId="47"/>
        <pc:sldMkLst>
          <pc:docMk/>
          <pc:sldMk cId="646477875" sldId="2371"/>
        </pc:sldMkLst>
      </pc:sldChg>
      <pc:sldChg chg="del">
        <pc:chgData name="군만두 맛있다" userId="88f4dfb63950bb32" providerId="LiveId" clId="{144249B6-A001-4CCC-AF29-43D5EFA9B3B4}" dt="2023-08-02T13:36:08.964" v="2" actId="47"/>
        <pc:sldMkLst>
          <pc:docMk/>
          <pc:sldMk cId="2456388865" sldId="2372"/>
        </pc:sldMkLst>
      </pc:sldChg>
      <pc:sldChg chg="del">
        <pc:chgData name="군만두 맛있다" userId="88f4dfb63950bb32" providerId="LiveId" clId="{144249B6-A001-4CCC-AF29-43D5EFA9B3B4}" dt="2023-08-02T13:36:08.964" v="2" actId="47"/>
        <pc:sldMkLst>
          <pc:docMk/>
          <pc:sldMk cId="1364980635" sldId="2373"/>
        </pc:sldMkLst>
      </pc:sldChg>
      <pc:sldChg chg="del">
        <pc:chgData name="군만두 맛있다" userId="88f4dfb63950bb32" providerId="LiveId" clId="{144249B6-A001-4CCC-AF29-43D5EFA9B3B4}" dt="2023-08-02T13:36:08.964" v="2" actId="47"/>
        <pc:sldMkLst>
          <pc:docMk/>
          <pc:sldMk cId="3822200999" sldId="2374"/>
        </pc:sldMkLst>
      </pc:sldChg>
      <pc:sldChg chg="del">
        <pc:chgData name="군만두 맛있다" userId="88f4dfb63950bb32" providerId="LiveId" clId="{144249B6-A001-4CCC-AF29-43D5EFA9B3B4}" dt="2023-08-02T13:36:08.964" v="2" actId="47"/>
        <pc:sldMkLst>
          <pc:docMk/>
          <pc:sldMk cId="4240000566" sldId="2375"/>
        </pc:sldMkLst>
      </pc:sldChg>
      <pc:sldChg chg="del">
        <pc:chgData name="군만두 맛있다" userId="88f4dfb63950bb32" providerId="LiveId" clId="{144249B6-A001-4CCC-AF29-43D5EFA9B3B4}" dt="2023-08-02T13:36:08.964" v="2" actId="47"/>
        <pc:sldMkLst>
          <pc:docMk/>
          <pc:sldMk cId="3264724945" sldId="2376"/>
        </pc:sldMkLst>
      </pc:sldChg>
      <pc:sldChg chg="del">
        <pc:chgData name="군만두 맛있다" userId="88f4dfb63950bb32" providerId="LiveId" clId="{144249B6-A001-4CCC-AF29-43D5EFA9B3B4}" dt="2023-08-02T13:36:08.964" v="2" actId="47"/>
        <pc:sldMkLst>
          <pc:docMk/>
          <pc:sldMk cId="560751659" sldId="2377"/>
        </pc:sldMkLst>
      </pc:sldChg>
      <pc:sldChg chg="del">
        <pc:chgData name="군만두 맛있다" userId="88f4dfb63950bb32" providerId="LiveId" clId="{144249B6-A001-4CCC-AF29-43D5EFA9B3B4}" dt="2023-08-02T13:36:08.964" v="2" actId="47"/>
        <pc:sldMkLst>
          <pc:docMk/>
          <pc:sldMk cId="2266492454" sldId="2378"/>
        </pc:sldMkLst>
      </pc:sldChg>
      <pc:sldChg chg="del">
        <pc:chgData name="군만두 맛있다" userId="88f4dfb63950bb32" providerId="LiveId" clId="{144249B6-A001-4CCC-AF29-43D5EFA9B3B4}" dt="2023-08-02T13:36:08.964" v="2" actId="47"/>
        <pc:sldMkLst>
          <pc:docMk/>
          <pc:sldMk cId="790431016" sldId="2379"/>
        </pc:sldMkLst>
      </pc:sldChg>
      <pc:sldChg chg="del">
        <pc:chgData name="군만두 맛있다" userId="88f4dfb63950bb32" providerId="LiveId" clId="{144249B6-A001-4CCC-AF29-43D5EFA9B3B4}" dt="2023-08-02T13:36:08.964" v="2" actId="47"/>
        <pc:sldMkLst>
          <pc:docMk/>
          <pc:sldMk cId="1329055849" sldId="2380"/>
        </pc:sldMkLst>
      </pc:sldChg>
      <pc:sldChg chg="del">
        <pc:chgData name="군만두 맛있다" userId="88f4dfb63950bb32" providerId="LiveId" clId="{144249B6-A001-4CCC-AF29-43D5EFA9B3B4}" dt="2023-08-02T13:36:08.964" v="2" actId="47"/>
        <pc:sldMkLst>
          <pc:docMk/>
          <pc:sldMk cId="1501653264" sldId="2381"/>
        </pc:sldMkLst>
      </pc:sldChg>
      <pc:sldChg chg="del">
        <pc:chgData name="군만두 맛있다" userId="88f4dfb63950bb32" providerId="LiveId" clId="{144249B6-A001-4CCC-AF29-43D5EFA9B3B4}" dt="2023-08-02T13:36:08.964" v="2" actId="47"/>
        <pc:sldMkLst>
          <pc:docMk/>
          <pc:sldMk cId="2233006841" sldId="2382"/>
        </pc:sldMkLst>
      </pc:sldChg>
      <pc:sldChg chg="del">
        <pc:chgData name="군만두 맛있다" userId="88f4dfb63950bb32" providerId="LiveId" clId="{144249B6-A001-4CCC-AF29-43D5EFA9B3B4}" dt="2023-08-02T13:36:08.964" v="2" actId="47"/>
        <pc:sldMkLst>
          <pc:docMk/>
          <pc:sldMk cId="493427423" sldId="2383"/>
        </pc:sldMkLst>
      </pc:sldChg>
      <pc:sldChg chg="del">
        <pc:chgData name="군만두 맛있다" userId="88f4dfb63950bb32" providerId="LiveId" clId="{144249B6-A001-4CCC-AF29-43D5EFA9B3B4}" dt="2023-08-02T13:36:08.964" v="2" actId="47"/>
        <pc:sldMkLst>
          <pc:docMk/>
          <pc:sldMk cId="1326408793" sldId="2384"/>
        </pc:sldMkLst>
      </pc:sldChg>
      <pc:sldChg chg="del">
        <pc:chgData name="군만두 맛있다" userId="88f4dfb63950bb32" providerId="LiveId" clId="{144249B6-A001-4CCC-AF29-43D5EFA9B3B4}" dt="2023-08-02T13:36:08.964" v="2" actId="47"/>
        <pc:sldMkLst>
          <pc:docMk/>
          <pc:sldMk cId="2563890988" sldId="2385"/>
        </pc:sldMkLst>
      </pc:sldChg>
      <pc:sldChg chg="del">
        <pc:chgData name="군만두 맛있다" userId="88f4dfb63950bb32" providerId="LiveId" clId="{144249B6-A001-4CCC-AF29-43D5EFA9B3B4}" dt="2023-08-02T13:36:08.964" v="2" actId="47"/>
        <pc:sldMkLst>
          <pc:docMk/>
          <pc:sldMk cId="2481739472" sldId="2386"/>
        </pc:sldMkLst>
      </pc:sldChg>
      <pc:sldChg chg="del">
        <pc:chgData name="군만두 맛있다" userId="88f4dfb63950bb32" providerId="LiveId" clId="{144249B6-A001-4CCC-AF29-43D5EFA9B3B4}" dt="2023-08-02T13:36:08.964" v="2" actId="47"/>
        <pc:sldMkLst>
          <pc:docMk/>
          <pc:sldMk cId="112016293" sldId="2387"/>
        </pc:sldMkLst>
      </pc:sldChg>
      <pc:sldChg chg="del">
        <pc:chgData name="군만두 맛있다" userId="88f4dfb63950bb32" providerId="LiveId" clId="{144249B6-A001-4CCC-AF29-43D5EFA9B3B4}" dt="2023-08-02T13:36:08.964" v="2" actId="47"/>
        <pc:sldMkLst>
          <pc:docMk/>
          <pc:sldMk cId="9308669" sldId="2388"/>
        </pc:sldMkLst>
      </pc:sldChg>
      <pc:sldChg chg="del">
        <pc:chgData name="군만두 맛있다" userId="88f4dfb63950bb32" providerId="LiveId" clId="{144249B6-A001-4CCC-AF29-43D5EFA9B3B4}" dt="2023-08-02T13:36:08.964" v="2" actId="47"/>
        <pc:sldMkLst>
          <pc:docMk/>
          <pc:sldMk cId="832128453" sldId="2389"/>
        </pc:sldMkLst>
      </pc:sldChg>
      <pc:sldChg chg="del">
        <pc:chgData name="군만두 맛있다" userId="88f4dfb63950bb32" providerId="LiveId" clId="{144249B6-A001-4CCC-AF29-43D5EFA9B3B4}" dt="2023-08-02T13:36:08.964" v="2" actId="47"/>
        <pc:sldMkLst>
          <pc:docMk/>
          <pc:sldMk cId="3527219396" sldId="2390"/>
        </pc:sldMkLst>
      </pc:sldChg>
      <pc:sldChg chg="del">
        <pc:chgData name="군만두 맛있다" userId="88f4dfb63950bb32" providerId="LiveId" clId="{144249B6-A001-4CCC-AF29-43D5EFA9B3B4}" dt="2023-08-02T13:36:08.964" v="2" actId="47"/>
        <pc:sldMkLst>
          <pc:docMk/>
          <pc:sldMk cId="218545891" sldId="2391"/>
        </pc:sldMkLst>
      </pc:sldChg>
      <pc:sldChg chg="del">
        <pc:chgData name="군만두 맛있다" userId="88f4dfb63950bb32" providerId="LiveId" clId="{144249B6-A001-4CCC-AF29-43D5EFA9B3B4}" dt="2023-08-02T13:36:08.964" v="2" actId="47"/>
        <pc:sldMkLst>
          <pc:docMk/>
          <pc:sldMk cId="3823405440" sldId="2392"/>
        </pc:sldMkLst>
      </pc:sldChg>
      <pc:sldChg chg="del">
        <pc:chgData name="군만두 맛있다" userId="88f4dfb63950bb32" providerId="LiveId" clId="{144249B6-A001-4CCC-AF29-43D5EFA9B3B4}" dt="2023-08-02T13:36:08.964" v="2" actId="47"/>
        <pc:sldMkLst>
          <pc:docMk/>
          <pc:sldMk cId="3666223668" sldId="2393"/>
        </pc:sldMkLst>
      </pc:sldChg>
      <pc:sldChg chg="del">
        <pc:chgData name="군만두 맛있다" userId="88f4dfb63950bb32" providerId="LiveId" clId="{144249B6-A001-4CCC-AF29-43D5EFA9B3B4}" dt="2023-08-02T13:36:08.964" v="2" actId="47"/>
        <pc:sldMkLst>
          <pc:docMk/>
          <pc:sldMk cId="1481019101" sldId="2394"/>
        </pc:sldMkLst>
      </pc:sldChg>
      <pc:sldChg chg="del">
        <pc:chgData name="군만두 맛있다" userId="88f4dfb63950bb32" providerId="LiveId" clId="{144249B6-A001-4CCC-AF29-43D5EFA9B3B4}" dt="2023-08-02T13:36:08.964" v="2" actId="47"/>
        <pc:sldMkLst>
          <pc:docMk/>
          <pc:sldMk cId="1105218965" sldId="2395"/>
        </pc:sldMkLst>
      </pc:sldChg>
      <pc:sldChg chg="del">
        <pc:chgData name="군만두 맛있다" userId="88f4dfb63950bb32" providerId="LiveId" clId="{144249B6-A001-4CCC-AF29-43D5EFA9B3B4}" dt="2023-08-02T13:36:08.964" v="2" actId="47"/>
        <pc:sldMkLst>
          <pc:docMk/>
          <pc:sldMk cId="505255456" sldId="2396"/>
        </pc:sldMkLst>
      </pc:sldChg>
      <pc:sldChg chg="del">
        <pc:chgData name="군만두 맛있다" userId="88f4dfb63950bb32" providerId="LiveId" clId="{144249B6-A001-4CCC-AF29-43D5EFA9B3B4}" dt="2023-08-02T13:36:08.964" v="2" actId="47"/>
        <pc:sldMkLst>
          <pc:docMk/>
          <pc:sldMk cId="1723305864" sldId="2397"/>
        </pc:sldMkLst>
      </pc:sldChg>
      <pc:sldChg chg="del">
        <pc:chgData name="군만두 맛있다" userId="88f4dfb63950bb32" providerId="LiveId" clId="{144249B6-A001-4CCC-AF29-43D5EFA9B3B4}" dt="2023-08-02T13:36:08.964" v="2" actId="47"/>
        <pc:sldMkLst>
          <pc:docMk/>
          <pc:sldMk cId="3784483442" sldId="2398"/>
        </pc:sldMkLst>
      </pc:sldChg>
      <pc:sldChg chg="del">
        <pc:chgData name="군만두 맛있다" userId="88f4dfb63950bb32" providerId="LiveId" clId="{144249B6-A001-4CCC-AF29-43D5EFA9B3B4}" dt="2023-08-02T13:36:08.964" v="2" actId="47"/>
        <pc:sldMkLst>
          <pc:docMk/>
          <pc:sldMk cId="2860936640" sldId="2399"/>
        </pc:sldMkLst>
      </pc:sldChg>
      <pc:sldChg chg="del">
        <pc:chgData name="군만두 맛있다" userId="88f4dfb63950bb32" providerId="LiveId" clId="{144249B6-A001-4CCC-AF29-43D5EFA9B3B4}" dt="2023-08-02T13:36:08.964" v="2" actId="47"/>
        <pc:sldMkLst>
          <pc:docMk/>
          <pc:sldMk cId="3448436356" sldId="2400"/>
        </pc:sldMkLst>
      </pc:sldChg>
      <pc:sldChg chg="del">
        <pc:chgData name="군만두 맛있다" userId="88f4dfb63950bb32" providerId="LiveId" clId="{144249B6-A001-4CCC-AF29-43D5EFA9B3B4}" dt="2023-08-02T13:36:08.964" v="2" actId="47"/>
        <pc:sldMkLst>
          <pc:docMk/>
          <pc:sldMk cId="1157268240" sldId="2401"/>
        </pc:sldMkLst>
      </pc:sldChg>
      <pc:sldChg chg="del">
        <pc:chgData name="군만두 맛있다" userId="88f4dfb63950bb32" providerId="LiveId" clId="{144249B6-A001-4CCC-AF29-43D5EFA9B3B4}" dt="2023-08-02T13:36:08.964" v="2" actId="47"/>
        <pc:sldMkLst>
          <pc:docMk/>
          <pc:sldMk cId="165316337" sldId="2402"/>
        </pc:sldMkLst>
      </pc:sldChg>
      <pc:sldChg chg="del">
        <pc:chgData name="군만두 맛있다" userId="88f4dfb63950bb32" providerId="LiveId" clId="{144249B6-A001-4CCC-AF29-43D5EFA9B3B4}" dt="2023-08-02T13:36:08.964" v="2" actId="47"/>
        <pc:sldMkLst>
          <pc:docMk/>
          <pc:sldMk cId="825958191" sldId="2403"/>
        </pc:sldMkLst>
      </pc:sldChg>
      <pc:sldChg chg="del">
        <pc:chgData name="군만두 맛있다" userId="88f4dfb63950bb32" providerId="LiveId" clId="{144249B6-A001-4CCC-AF29-43D5EFA9B3B4}" dt="2023-08-02T13:36:08.964" v="2" actId="47"/>
        <pc:sldMkLst>
          <pc:docMk/>
          <pc:sldMk cId="4220877799" sldId="2404"/>
        </pc:sldMkLst>
      </pc:sldChg>
      <pc:sldChg chg="del">
        <pc:chgData name="군만두 맛있다" userId="88f4dfb63950bb32" providerId="LiveId" clId="{144249B6-A001-4CCC-AF29-43D5EFA9B3B4}" dt="2023-08-02T13:36:08.964" v="2" actId="47"/>
        <pc:sldMkLst>
          <pc:docMk/>
          <pc:sldMk cId="1159854474" sldId="2405"/>
        </pc:sldMkLst>
      </pc:sldChg>
      <pc:sldChg chg="del">
        <pc:chgData name="군만두 맛있다" userId="88f4dfb63950bb32" providerId="LiveId" clId="{144249B6-A001-4CCC-AF29-43D5EFA9B3B4}" dt="2023-08-02T13:36:08.964" v="2" actId="47"/>
        <pc:sldMkLst>
          <pc:docMk/>
          <pc:sldMk cId="2383348072" sldId="2406"/>
        </pc:sldMkLst>
      </pc:sldChg>
      <pc:sldChg chg="del">
        <pc:chgData name="군만두 맛있다" userId="88f4dfb63950bb32" providerId="LiveId" clId="{144249B6-A001-4CCC-AF29-43D5EFA9B3B4}" dt="2023-08-02T13:36:08.964" v="2" actId="47"/>
        <pc:sldMkLst>
          <pc:docMk/>
          <pc:sldMk cId="1653549233" sldId="2407"/>
        </pc:sldMkLst>
      </pc:sldChg>
      <pc:sldChg chg="del">
        <pc:chgData name="군만두 맛있다" userId="88f4dfb63950bb32" providerId="LiveId" clId="{144249B6-A001-4CCC-AF29-43D5EFA9B3B4}" dt="2023-08-02T13:36:08.964" v="2" actId="47"/>
        <pc:sldMkLst>
          <pc:docMk/>
          <pc:sldMk cId="954238962" sldId="2408"/>
        </pc:sldMkLst>
      </pc:sldChg>
      <pc:sldChg chg="del">
        <pc:chgData name="군만두 맛있다" userId="88f4dfb63950bb32" providerId="LiveId" clId="{144249B6-A001-4CCC-AF29-43D5EFA9B3B4}" dt="2023-08-02T13:36:08.964" v="2" actId="47"/>
        <pc:sldMkLst>
          <pc:docMk/>
          <pc:sldMk cId="3129229929" sldId="2409"/>
        </pc:sldMkLst>
      </pc:sldChg>
      <pc:sldChg chg="del">
        <pc:chgData name="군만두 맛있다" userId="88f4dfb63950bb32" providerId="LiveId" clId="{144249B6-A001-4CCC-AF29-43D5EFA9B3B4}" dt="2023-08-02T13:36:08.964" v="2" actId="47"/>
        <pc:sldMkLst>
          <pc:docMk/>
          <pc:sldMk cId="2322384354" sldId="2410"/>
        </pc:sldMkLst>
      </pc:sldChg>
      <pc:sldChg chg="del">
        <pc:chgData name="군만두 맛있다" userId="88f4dfb63950bb32" providerId="LiveId" clId="{144249B6-A001-4CCC-AF29-43D5EFA9B3B4}" dt="2023-08-02T13:36:08.964" v="2" actId="47"/>
        <pc:sldMkLst>
          <pc:docMk/>
          <pc:sldMk cId="3826634725" sldId="2411"/>
        </pc:sldMkLst>
      </pc:sldChg>
      <pc:sldChg chg="del">
        <pc:chgData name="군만두 맛있다" userId="88f4dfb63950bb32" providerId="LiveId" clId="{144249B6-A001-4CCC-AF29-43D5EFA9B3B4}" dt="2023-08-02T13:36:08.964" v="2" actId="47"/>
        <pc:sldMkLst>
          <pc:docMk/>
          <pc:sldMk cId="4138810095" sldId="2412"/>
        </pc:sldMkLst>
      </pc:sldChg>
      <pc:sldChg chg="del">
        <pc:chgData name="군만두 맛있다" userId="88f4dfb63950bb32" providerId="LiveId" clId="{144249B6-A001-4CCC-AF29-43D5EFA9B3B4}" dt="2023-08-02T13:36:08.964" v="2" actId="47"/>
        <pc:sldMkLst>
          <pc:docMk/>
          <pc:sldMk cId="1682313157" sldId="2413"/>
        </pc:sldMkLst>
      </pc:sldChg>
      <pc:sldChg chg="del">
        <pc:chgData name="군만두 맛있다" userId="88f4dfb63950bb32" providerId="LiveId" clId="{144249B6-A001-4CCC-AF29-43D5EFA9B3B4}" dt="2023-08-02T13:36:08.964" v="2" actId="47"/>
        <pc:sldMkLst>
          <pc:docMk/>
          <pc:sldMk cId="3867806838" sldId="2414"/>
        </pc:sldMkLst>
      </pc:sldChg>
      <pc:sldChg chg="del">
        <pc:chgData name="군만두 맛있다" userId="88f4dfb63950bb32" providerId="LiveId" clId="{144249B6-A001-4CCC-AF29-43D5EFA9B3B4}" dt="2023-08-02T13:36:08.964" v="2" actId="47"/>
        <pc:sldMkLst>
          <pc:docMk/>
          <pc:sldMk cId="962491293" sldId="2415"/>
        </pc:sldMkLst>
      </pc:sldChg>
      <pc:sldChg chg="del">
        <pc:chgData name="군만두 맛있다" userId="88f4dfb63950bb32" providerId="LiveId" clId="{144249B6-A001-4CCC-AF29-43D5EFA9B3B4}" dt="2023-08-02T13:36:08.964" v="2" actId="47"/>
        <pc:sldMkLst>
          <pc:docMk/>
          <pc:sldMk cId="1253365546" sldId="2416"/>
        </pc:sldMkLst>
      </pc:sldChg>
      <pc:sldChg chg="del">
        <pc:chgData name="군만두 맛있다" userId="88f4dfb63950bb32" providerId="LiveId" clId="{144249B6-A001-4CCC-AF29-43D5EFA9B3B4}" dt="2023-08-02T13:36:08.964" v="2" actId="47"/>
        <pc:sldMkLst>
          <pc:docMk/>
          <pc:sldMk cId="1019592118" sldId="2417"/>
        </pc:sldMkLst>
      </pc:sldChg>
      <pc:sldChg chg="del">
        <pc:chgData name="군만두 맛있다" userId="88f4dfb63950bb32" providerId="LiveId" clId="{144249B6-A001-4CCC-AF29-43D5EFA9B3B4}" dt="2023-08-02T13:36:08.964" v="2" actId="47"/>
        <pc:sldMkLst>
          <pc:docMk/>
          <pc:sldMk cId="3186527008" sldId="2418"/>
        </pc:sldMkLst>
      </pc:sldChg>
      <pc:sldChg chg="del">
        <pc:chgData name="군만두 맛있다" userId="88f4dfb63950bb32" providerId="LiveId" clId="{144249B6-A001-4CCC-AF29-43D5EFA9B3B4}" dt="2023-08-02T13:36:08.964" v="2" actId="47"/>
        <pc:sldMkLst>
          <pc:docMk/>
          <pc:sldMk cId="3396210367" sldId="2419"/>
        </pc:sldMkLst>
      </pc:sldChg>
      <pc:sldChg chg="del">
        <pc:chgData name="군만두 맛있다" userId="88f4dfb63950bb32" providerId="LiveId" clId="{144249B6-A001-4CCC-AF29-43D5EFA9B3B4}" dt="2023-08-02T13:36:08.964" v="2" actId="47"/>
        <pc:sldMkLst>
          <pc:docMk/>
          <pc:sldMk cId="3075341168" sldId="2420"/>
        </pc:sldMkLst>
      </pc:sldChg>
      <pc:sldChg chg="del">
        <pc:chgData name="군만두 맛있다" userId="88f4dfb63950bb32" providerId="LiveId" clId="{144249B6-A001-4CCC-AF29-43D5EFA9B3B4}" dt="2023-08-02T13:36:08.964" v="2" actId="47"/>
        <pc:sldMkLst>
          <pc:docMk/>
          <pc:sldMk cId="2839472744" sldId="2421"/>
        </pc:sldMkLst>
      </pc:sldChg>
      <pc:sldChg chg="del">
        <pc:chgData name="군만두 맛있다" userId="88f4dfb63950bb32" providerId="LiveId" clId="{144249B6-A001-4CCC-AF29-43D5EFA9B3B4}" dt="2023-08-02T13:36:08.964" v="2" actId="47"/>
        <pc:sldMkLst>
          <pc:docMk/>
          <pc:sldMk cId="3861946380" sldId="2422"/>
        </pc:sldMkLst>
      </pc:sldChg>
      <pc:sldChg chg="del">
        <pc:chgData name="군만두 맛있다" userId="88f4dfb63950bb32" providerId="LiveId" clId="{144249B6-A001-4CCC-AF29-43D5EFA9B3B4}" dt="2023-08-02T13:36:08.964" v="2" actId="47"/>
        <pc:sldMkLst>
          <pc:docMk/>
          <pc:sldMk cId="4172991156" sldId="2423"/>
        </pc:sldMkLst>
      </pc:sldChg>
      <pc:sldChg chg="del">
        <pc:chgData name="군만두 맛있다" userId="88f4dfb63950bb32" providerId="LiveId" clId="{144249B6-A001-4CCC-AF29-43D5EFA9B3B4}" dt="2023-08-02T13:36:08.964" v="2" actId="47"/>
        <pc:sldMkLst>
          <pc:docMk/>
          <pc:sldMk cId="1491053755" sldId="2424"/>
        </pc:sldMkLst>
      </pc:sldChg>
      <pc:sldChg chg="del">
        <pc:chgData name="군만두 맛있다" userId="88f4dfb63950bb32" providerId="LiveId" clId="{144249B6-A001-4CCC-AF29-43D5EFA9B3B4}" dt="2023-08-02T13:36:08.964" v="2" actId="47"/>
        <pc:sldMkLst>
          <pc:docMk/>
          <pc:sldMk cId="3303034483" sldId="2425"/>
        </pc:sldMkLst>
      </pc:sldChg>
      <pc:sldChg chg="del">
        <pc:chgData name="군만두 맛있다" userId="88f4dfb63950bb32" providerId="LiveId" clId="{144249B6-A001-4CCC-AF29-43D5EFA9B3B4}" dt="2023-08-02T13:36:08.964" v="2" actId="47"/>
        <pc:sldMkLst>
          <pc:docMk/>
          <pc:sldMk cId="2666253346" sldId="2426"/>
        </pc:sldMkLst>
      </pc:sldChg>
      <pc:sldChg chg="del">
        <pc:chgData name="군만두 맛있다" userId="88f4dfb63950bb32" providerId="LiveId" clId="{144249B6-A001-4CCC-AF29-43D5EFA9B3B4}" dt="2023-08-02T13:36:08.964" v="2" actId="47"/>
        <pc:sldMkLst>
          <pc:docMk/>
          <pc:sldMk cId="1231924948" sldId="2427"/>
        </pc:sldMkLst>
      </pc:sldChg>
      <pc:sldChg chg="del">
        <pc:chgData name="군만두 맛있다" userId="88f4dfb63950bb32" providerId="LiveId" clId="{144249B6-A001-4CCC-AF29-43D5EFA9B3B4}" dt="2023-08-02T13:36:08.964" v="2" actId="47"/>
        <pc:sldMkLst>
          <pc:docMk/>
          <pc:sldMk cId="2384332329" sldId="2428"/>
        </pc:sldMkLst>
      </pc:sldChg>
      <pc:sldChg chg="del">
        <pc:chgData name="군만두 맛있다" userId="88f4dfb63950bb32" providerId="LiveId" clId="{144249B6-A001-4CCC-AF29-43D5EFA9B3B4}" dt="2023-08-02T13:36:08.964" v="2" actId="47"/>
        <pc:sldMkLst>
          <pc:docMk/>
          <pc:sldMk cId="526248500" sldId="2429"/>
        </pc:sldMkLst>
      </pc:sldChg>
      <pc:sldChg chg="del">
        <pc:chgData name="군만두 맛있다" userId="88f4dfb63950bb32" providerId="LiveId" clId="{144249B6-A001-4CCC-AF29-43D5EFA9B3B4}" dt="2023-08-02T13:36:08.964" v="2" actId="47"/>
        <pc:sldMkLst>
          <pc:docMk/>
          <pc:sldMk cId="3500715666" sldId="2430"/>
        </pc:sldMkLst>
      </pc:sldChg>
      <pc:sldChg chg="del">
        <pc:chgData name="군만두 맛있다" userId="88f4dfb63950bb32" providerId="LiveId" clId="{144249B6-A001-4CCC-AF29-43D5EFA9B3B4}" dt="2023-08-02T13:36:08.964" v="2" actId="47"/>
        <pc:sldMkLst>
          <pc:docMk/>
          <pc:sldMk cId="573990569" sldId="2431"/>
        </pc:sldMkLst>
      </pc:sldChg>
      <pc:sldChg chg="del">
        <pc:chgData name="군만두 맛있다" userId="88f4dfb63950bb32" providerId="LiveId" clId="{144249B6-A001-4CCC-AF29-43D5EFA9B3B4}" dt="2023-08-02T13:36:08.964" v="2" actId="47"/>
        <pc:sldMkLst>
          <pc:docMk/>
          <pc:sldMk cId="1301629082" sldId="2432"/>
        </pc:sldMkLst>
      </pc:sldChg>
      <pc:sldChg chg="del">
        <pc:chgData name="군만두 맛있다" userId="88f4dfb63950bb32" providerId="LiveId" clId="{144249B6-A001-4CCC-AF29-43D5EFA9B3B4}" dt="2023-08-02T13:36:08.964" v="2" actId="47"/>
        <pc:sldMkLst>
          <pc:docMk/>
          <pc:sldMk cId="277712603" sldId="2433"/>
        </pc:sldMkLst>
      </pc:sldChg>
      <pc:sldChg chg="del">
        <pc:chgData name="군만두 맛있다" userId="88f4dfb63950bb32" providerId="LiveId" clId="{144249B6-A001-4CCC-AF29-43D5EFA9B3B4}" dt="2023-08-02T13:36:08.964" v="2" actId="47"/>
        <pc:sldMkLst>
          <pc:docMk/>
          <pc:sldMk cId="579167611" sldId="2434"/>
        </pc:sldMkLst>
      </pc:sldChg>
      <pc:sldChg chg="del">
        <pc:chgData name="군만두 맛있다" userId="88f4dfb63950bb32" providerId="LiveId" clId="{144249B6-A001-4CCC-AF29-43D5EFA9B3B4}" dt="2023-08-02T13:36:08.964" v="2" actId="47"/>
        <pc:sldMkLst>
          <pc:docMk/>
          <pc:sldMk cId="3063274155" sldId="2435"/>
        </pc:sldMkLst>
      </pc:sldChg>
      <pc:sldChg chg="del">
        <pc:chgData name="군만두 맛있다" userId="88f4dfb63950bb32" providerId="LiveId" clId="{144249B6-A001-4CCC-AF29-43D5EFA9B3B4}" dt="2023-08-02T13:36:08.964" v="2" actId="47"/>
        <pc:sldMkLst>
          <pc:docMk/>
          <pc:sldMk cId="719907573" sldId="2436"/>
        </pc:sldMkLst>
      </pc:sldChg>
      <pc:sldChg chg="del">
        <pc:chgData name="군만두 맛있다" userId="88f4dfb63950bb32" providerId="LiveId" clId="{144249B6-A001-4CCC-AF29-43D5EFA9B3B4}" dt="2023-08-02T13:36:08.964" v="2" actId="47"/>
        <pc:sldMkLst>
          <pc:docMk/>
          <pc:sldMk cId="2189410041" sldId="2437"/>
        </pc:sldMkLst>
      </pc:sldChg>
      <pc:sldChg chg="del">
        <pc:chgData name="군만두 맛있다" userId="88f4dfb63950bb32" providerId="LiveId" clId="{144249B6-A001-4CCC-AF29-43D5EFA9B3B4}" dt="2023-08-02T13:36:08.964" v="2" actId="47"/>
        <pc:sldMkLst>
          <pc:docMk/>
          <pc:sldMk cId="4068739897" sldId="2438"/>
        </pc:sldMkLst>
      </pc:sldChg>
      <pc:sldChg chg="del">
        <pc:chgData name="군만두 맛있다" userId="88f4dfb63950bb32" providerId="LiveId" clId="{144249B6-A001-4CCC-AF29-43D5EFA9B3B4}" dt="2023-08-02T13:36:08.964" v="2" actId="47"/>
        <pc:sldMkLst>
          <pc:docMk/>
          <pc:sldMk cId="3999161580" sldId="2439"/>
        </pc:sldMkLst>
      </pc:sldChg>
      <pc:sldChg chg="del">
        <pc:chgData name="군만두 맛있다" userId="88f4dfb63950bb32" providerId="LiveId" clId="{144249B6-A001-4CCC-AF29-43D5EFA9B3B4}" dt="2023-08-02T13:36:08.964" v="2" actId="47"/>
        <pc:sldMkLst>
          <pc:docMk/>
          <pc:sldMk cId="3417404734" sldId="2440"/>
        </pc:sldMkLst>
      </pc:sldChg>
      <pc:sldChg chg="del">
        <pc:chgData name="군만두 맛있다" userId="88f4dfb63950bb32" providerId="LiveId" clId="{144249B6-A001-4CCC-AF29-43D5EFA9B3B4}" dt="2023-08-02T13:36:08.964" v="2" actId="47"/>
        <pc:sldMkLst>
          <pc:docMk/>
          <pc:sldMk cId="639831021" sldId="2441"/>
        </pc:sldMkLst>
      </pc:sldChg>
      <pc:sldChg chg="del">
        <pc:chgData name="군만두 맛있다" userId="88f4dfb63950bb32" providerId="LiveId" clId="{144249B6-A001-4CCC-AF29-43D5EFA9B3B4}" dt="2023-08-02T13:36:08.964" v="2" actId="47"/>
        <pc:sldMkLst>
          <pc:docMk/>
          <pc:sldMk cId="715398787" sldId="2442"/>
        </pc:sldMkLst>
      </pc:sldChg>
      <pc:sldChg chg="del">
        <pc:chgData name="군만두 맛있다" userId="88f4dfb63950bb32" providerId="LiveId" clId="{144249B6-A001-4CCC-AF29-43D5EFA9B3B4}" dt="2023-08-02T13:36:08.964" v="2" actId="47"/>
        <pc:sldMkLst>
          <pc:docMk/>
          <pc:sldMk cId="2207133100" sldId="2443"/>
        </pc:sldMkLst>
      </pc:sldChg>
      <pc:sldChg chg="del">
        <pc:chgData name="군만두 맛있다" userId="88f4dfb63950bb32" providerId="LiveId" clId="{144249B6-A001-4CCC-AF29-43D5EFA9B3B4}" dt="2023-08-02T13:36:08.964" v="2" actId="47"/>
        <pc:sldMkLst>
          <pc:docMk/>
          <pc:sldMk cId="1253321913" sldId="2444"/>
        </pc:sldMkLst>
      </pc:sldChg>
      <pc:sldChg chg="del">
        <pc:chgData name="군만두 맛있다" userId="88f4dfb63950bb32" providerId="LiveId" clId="{144249B6-A001-4CCC-AF29-43D5EFA9B3B4}" dt="2023-08-02T13:36:08.964" v="2" actId="47"/>
        <pc:sldMkLst>
          <pc:docMk/>
          <pc:sldMk cId="4209178192" sldId="2445"/>
        </pc:sldMkLst>
      </pc:sldChg>
      <pc:sldChg chg="del">
        <pc:chgData name="군만두 맛있다" userId="88f4dfb63950bb32" providerId="LiveId" clId="{144249B6-A001-4CCC-AF29-43D5EFA9B3B4}" dt="2023-08-02T13:36:08.964" v="2" actId="47"/>
        <pc:sldMkLst>
          <pc:docMk/>
          <pc:sldMk cId="1483427917" sldId="2446"/>
        </pc:sldMkLst>
      </pc:sldChg>
      <pc:sldChg chg="del">
        <pc:chgData name="군만두 맛있다" userId="88f4dfb63950bb32" providerId="LiveId" clId="{144249B6-A001-4CCC-AF29-43D5EFA9B3B4}" dt="2023-08-02T13:36:08.964" v="2" actId="47"/>
        <pc:sldMkLst>
          <pc:docMk/>
          <pc:sldMk cId="2082472555" sldId="2447"/>
        </pc:sldMkLst>
      </pc:sldChg>
      <pc:sldChg chg="del">
        <pc:chgData name="군만두 맛있다" userId="88f4dfb63950bb32" providerId="LiveId" clId="{144249B6-A001-4CCC-AF29-43D5EFA9B3B4}" dt="2023-08-02T13:36:08.964" v="2" actId="47"/>
        <pc:sldMkLst>
          <pc:docMk/>
          <pc:sldMk cId="2731343386" sldId="2448"/>
        </pc:sldMkLst>
      </pc:sldChg>
      <pc:sldChg chg="del">
        <pc:chgData name="군만두 맛있다" userId="88f4dfb63950bb32" providerId="LiveId" clId="{144249B6-A001-4CCC-AF29-43D5EFA9B3B4}" dt="2023-08-02T13:36:08.964" v="2" actId="47"/>
        <pc:sldMkLst>
          <pc:docMk/>
          <pc:sldMk cId="1471022380" sldId="2449"/>
        </pc:sldMkLst>
      </pc:sldChg>
      <pc:sldChg chg="del">
        <pc:chgData name="군만두 맛있다" userId="88f4dfb63950bb32" providerId="LiveId" clId="{144249B6-A001-4CCC-AF29-43D5EFA9B3B4}" dt="2023-08-02T13:36:08.964" v="2" actId="47"/>
        <pc:sldMkLst>
          <pc:docMk/>
          <pc:sldMk cId="2871360190" sldId="2450"/>
        </pc:sldMkLst>
      </pc:sldChg>
      <pc:sldChg chg="del">
        <pc:chgData name="군만두 맛있다" userId="88f4dfb63950bb32" providerId="LiveId" clId="{144249B6-A001-4CCC-AF29-43D5EFA9B3B4}" dt="2023-08-02T13:36:08.964" v="2" actId="47"/>
        <pc:sldMkLst>
          <pc:docMk/>
          <pc:sldMk cId="559611340" sldId="2451"/>
        </pc:sldMkLst>
      </pc:sldChg>
      <pc:sldChg chg="del">
        <pc:chgData name="군만두 맛있다" userId="88f4dfb63950bb32" providerId="LiveId" clId="{144249B6-A001-4CCC-AF29-43D5EFA9B3B4}" dt="2023-08-02T13:36:08.964" v="2" actId="47"/>
        <pc:sldMkLst>
          <pc:docMk/>
          <pc:sldMk cId="2126555570" sldId="2452"/>
        </pc:sldMkLst>
      </pc:sldChg>
      <pc:sldChg chg="del">
        <pc:chgData name="군만두 맛있다" userId="88f4dfb63950bb32" providerId="LiveId" clId="{144249B6-A001-4CCC-AF29-43D5EFA9B3B4}" dt="2023-08-02T13:36:08.964" v="2" actId="47"/>
        <pc:sldMkLst>
          <pc:docMk/>
          <pc:sldMk cId="108371218" sldId="2453"/>
        </pc:sldMkLst>
      </pc:sldChg>
      <pc:sldChg chg="del">
        <pc:chgData name="군만두 맛있다" userId="88f4dfb63950bb32" providerId="LiveId" clId="{144249B6-A001-4CCC-AF29-43D5EFA9B3B4}" dt="2023-08-02T13:36:08.964" v="2" actId="47"/>
        <pc:sldMkLst>
          <pc:docMk/>
          <pc:sldMk cId="762985471" sldId="2454"/>
        </pc:sldMkLst>
      </pc:sldChg>
      <pc:sldChg chg="del">
        <pc:chgData name="군만두 맛있다" userId="88f4dfb63950bb32" providerId="LiveId" clId="{144249B6-A001-4CCC-AF29-43D5EFA9B3B4}" dt="2023-08-02T13:36:08.964" v="2" actId="47"/>
        <pc:sldMkLst>
          <pc:docMk/>
          <pc:sldMk cId="163922032" sldId="2455"/>
        </pc:sldMkLst>
      </pc:sldChg>
      <pc:sldChg chg="del">
        <pc:chgData name="군만두 맛있다" userId="88f4dfb63950bb32" providerId="LiveId" clId="{144249B6-A001-4CCC-AF29-43D5EFA9B3B4}" dt="2023-08-02T13:36:08.964" v="2" actId="47"/>
        <pc:sldMkLst>
          <pc:docMk/>
          <pc:sldMk cId="1981641579" sldId="2456"/>
        </pc:sldMkLst>
      </pc:sldChg>
      <pc:sldChg chg="del">
        <pc:chgData name="군만두 맛있다" userId="88f4dfb63950bb32" providerId="LiveId" clId="{144249B6-A001-4CCC-AF29-43D5EFA9B3B4}" dt="2023-08-02T13:36:08.964" v="2" actId="47"/>
        <pc:sldMkLst>
          <pc:docMk/>
          <pc:sldMk cId="757143414" sldId="2457"/>
        </pc:sldMkLst>
      </pc:sldChg>
      <pc:sldChg chg="del">
        <pc:chgData name="군만두 맛있다" userId="88f4dfb63950bb32" providerId="LiveId" clId="{144249B6-A001-4CCC-AF29-43D5EFA9B3B4}" dt="2023-08-02T13:36:08.964" v="2" actId="47"/>
        <pc:sldMkLst>
          <pc:docMk/>
          <pc:sldMk cId="4107837678" sldId="2458"/>
        </pc:sldMkLst>
      </pc:sldChg>
      <pc:sldChg chg="del">
        <pc:chgData name="군만두 맛있다" userId="88f4dfb63950bb32" providerId="LiveId" clId="{144249B6-A001-4CCC-AF29-43D5EFA9B3B4}" dt="2023-08-02T13:36:08.964" v="2" actId="47"/>
        <pc:sldMkLst>
          <pc:docMk/>
          <pc:sldMk cId="2142768135" sldId="2459"/>
        </pc:sldMkLst>
      </pc:sldChg>
      <pc:sldChg chg="del">
        <pc:chgData name="군만두 맛있다" userId="88f4dfb63950bb32" providerId="LiveId" clId="{144249B6-A001-4CCC-AF29-43D5EFA9B3B4}" dt="2023-08-02T13:36:08.964" v="2" actId="47"/>
        <pc:sldMkLst>
          <pc:docMk/>
          <pc:sldMk cId="2897851791" sldId="2460"/>
        </pc:sldMkLst>
      </pc:sldChg>
      <pc:sldChg chg="del">
        <pc:chgData name="군만두 맛있다" userId="88f4dfb63950bb32" providerId="LiveId" clId="{144249B6-A001-4CCC-AF29-43D5EFA9B3B4}" dt="2023-08-02T13:36:08.964" v="2" actId="47"/>
        <pc:sldMkLst>
          <pc:docMk/>
          <pc:sldMk cId="3763550735" sldId="2461"/>
        </pc:sldMkLst>
      </pc:sldChg>
      <pc:sldChg chg="del">
        <pc:chgData name="군만두 맛있다" userId="88f4dfb63950bb32" providerId="LiveId" clId="{144249B6-A001-4CCC-AF29-43D5EFA9B3B4}" dt="2023-08-02T13:36:08.964" v="2" actId="47"/>
        <pc:sldMkLst>
          <pc:docMk/>
          <pc:sldMk cId="3315436178" sldId="2462"/>
        </pc:sldMkLst>
      </pc:sldChg>
      <pc:sldChg chg="del">
        <pc:chgData name="군만두 맛있다" userId="88f4dfb63950bb32" providerId="LiveId" clId="{144249B6-A001-4CCC-AF29-43D5EFA9B3B4}" dt="2023-08-02T13:36:08.964" v="2" actId="47"/>
        <pc:sldMkLst>
          <pc:docMk/>
          <pc:sldMk cId="1061862715" sldId="2463"/>
        </pc:sldMkLst>
      </pc:sldChg>
      <pc:sldChg chg="del">
        <pc:chgData name="군만두 맛있다" userId="88f4dfb63950bb32" providerId="LiveId" clId="{144249B6-A001-4CCC-AF29-43D5EFA9B3B4}" dt="2023-08-02T13:36:08.964" v="2" actId="47"/>
        <pc:sldMkLst>
          <pc:docMk/>
          <pc:sldMk cId="3039444099" sldId="2464"/>
        </pc:sldMkLst>
      </pc:sldChg>
      <pc:sldChg chg="del">
        <pc:chgData name="군만두 맛있다" userId="88f4dfb63950bb32" providerId="LiveId" clId="{144249B6-A001-4CCC-AF29-43D5EFA9B3B4}" dt="2023-08-02T13:36:08.964" v="2" actId="47"/>
        <pc:sldMkLst>
          <pc:docMk/>
          <pc:sldMk cId="4171939053" sldId="2465"/>
        </pc:sldMkLst>
      </pc:sldChg>
      <pc:sldChg chg="del">
        <pc:chgData name="군만두 맛있다" userId="88f4dfb63950bb32" providerId="LiveId" clId="{144249B6-A001-4CCC-AF29-43D5EFA9B3B4}" dt="2023-08-02T13:36:08.964" v="2" actId="47"/>
        <pc:sldMkLst>
          <pc:docMk/>
          <pc:sldMk cId="441386132" sldId="2466"/>
        </pc:sldMkLst>
      </pc:sldChg>
      <pc:sldChg chg="del">
        <pc:chgData name="군만두 맛있다" userId="88f4dfb63950bb32" providerId="LiveId" clId="{144249B6-A001-4CCC-AF29-43D5EFA9B3B4}" dt="2023-08-02T13:36:08.964" v="2" actId="47"/>
        <pc:sldMkLst>
          <pc:docMk/>
          <pc:sldMk cId="2067475143" sldId="2467"/>
        </pc:sldMkLst>
      </pc:sldChg>
      <pc:sldChg chg="del">
        <pc:chgData name="군만두 맛있다" userId="88f4dfb63950bb32" providerId="LiveId" clId="{144249B6-A001-4CCC-AF29-43D5EFA9B3B4}" dt="2023-08-02T13:36:08.964" v="2" actId="47"/>
        <pc:sldMkLst>
          <pc:docMk/>
          <pc:sldMk cId="3323447231" sldId="2468"/>
        </pc:sldMkLst>
      </pc:sldChg>
      <pc:sldChg chg="del">
        <pc:chgData name="군만두 맛있다" userId="88f4dfb63950bb32" providerId="LiveId" clId="{144249B6-A001-4CCC-AF29-43D5EFA9B3B4}" dt="2023-08-02T13:36:08.964" v="2" actId="47"/>
        <pc:sldMkLst>
          <pc:docMk/>
          <pc:sldMk cId="909164581" sldId="2469"/>
        </pc:sldMkLst>
      </pc:sldChg>
      <pc:sldChg chg="del">
        <pc:chgData name="군만두 맛있다" userId="88f4dfb63950bb32" providerId="LiveId" clId="{144249B6-A001-4CCC-AF29-43D5EFA9B3B4}" dt="2023-08-02T13:36:08.964" v="2" actId="47"/>
        <pc:sldMkLst>
          <pc:docMk/>
          <pc:sldMk cId="1199317120" sldId="2470"/>
        </pc:sldMkLst>
      </pc:sldChg>
      <pc:sldChg chg="del">
        <pc:chgData name="군만두 맛있다" userId="88f4dfb63950bb32" providerId="LiveId" clId="{144249B6-A001-4CCC-AF29-43D5EFA9B3B4}" dt="2023-08-02T13:36:08.964" v="2" actId="47"/>
        <pc:sldMkLst>
          <pc:docMk/>
          <pc:sldMk cId="4166599392" sldId="2471"/>
        </pc:sldMkLst>
      </pc:sldChg>
      <pc:sldChg chg="del">
        <pc:chgData name="군만두 맛있다" userId="88f4dfb63950bb32" providerId="LiveId" clId="{144249B6-A001-4CCC-AF29-43D5EFA9B3B4}" dt="2023-08-02T13:36:08.964" v="2" actId="47"/>
        <pc:sldMkLst>
          <pc:docMk/>
          <pc:sldMk cId="1707457386" sldId="2472"/>
        </pc:sldMkLst>
      </pc:sldChg>
      <pc:sldChg chg="del">
        <pc:chgData name="군만두 맛있다" userId="88f4dfb63950bb32" providerId="LiveId" clId="{144249B6-A001-4CCC-AF29-43D5EFA9B3B4}" dt="2023-08-02T13:36:08.964" v="2" actId="47"/>
        <pc:sldMkLst>
          <pc:docMk/>
          <pc:sldMk cId="3751089503" sldId="2473"/>
        </pc:sldMkLst>
      </pc:sldChg>
      <pc:sldChg chg="del">
        <pc:chgData name="군만두 맛있다" userId="88f4dfb63950bb32" providerId="LiveId" clId="{144249B6-A001-4CCC-AF29-43D5EFA9B3B4}" dt="2023-08-02T13:36:08.964" v="2" actId="47"/>
        <pc:sldMkLst>
          <pc:docMk/>
          <pc:sldMk cId="1227224960" sldId="2474"/>
        </pc:sldMkLst>
      </pc:sldChg>
      <pc:sldChg chg="del">
        <pc:chgData name="군만두 맛있다" userId="88f4dfb63950bb32" providerId="LiveId" clId="{144249B6-A001-4CCC-AF29-43D5EFA9B3B4}" dt="2023-08-02T13:36:08.964" v="2" actId="47"/>
        <pc:sldMkLst>
          <pc:docMk/>
          <pc:sldMk cId="3695042252" sldId="2475"/>
        </pc:sldMkLst>
      </pc:sldChg>
      <pc:sldChg chg="del">
        <pc:chgData name="군만두 맛있다" userId="88f4dfb63950bb32" providerId="LiveId" clId="{144249B6-A001-4CCC-AF29-43D5EFA9B3B4}" dt="2023-08-02T13:36:08.964" v="2" actId="47"/>
        <pc:sldMkLst>
          <pc:docMk/>
          <pc:sldMk cId="396820716" sldId="2476"/>
        </pc:sldMkLst>
      </pc:sldChg>
      <pc:sldChg chg="del">
        <pc:chgData name="군만두 맛있다" userId="88f4dfb63950bb32" providerId="LiveId" clId="{144249B6-A001-4CCC-AF29-43D5EFA9B3B4}" dt="2023-08-02T13:36:08.964" v="2" actId="47"/>
        <pc:sldMkLst>
          <pc:docMk/>
          <pc:sldMk cId="3988077067" sldId="2477"/>
        </pc:sldMkLst>
      </pc:sldChg>
      <pc:sldChg chg="del">
        <pc:chgData name="군만두 맛있다" userId="88f4dfb63950bb32" providerId="LiveId" clId="{144249B6-A001-4CCC-AF29-43D5EFA9B3B4}" dt="2023-08-02T13:36:08.964" v="2" actId="47"/>
        <pc:sldMkLst>
          <pc:docMk/>
          <pc:sldMk cId="1658542316" sldId="2478"/>
        </pc:sldMkLst>
      </pc:sldChg>
      <pc:sldChg chg="del">
        <pc:chgData name="군만두 맛있다" userId="88f4dfb63950bb32" providerId="LiveId" clId="{144249B6-A001-4CCC-AF29-43D5EFA9B3B4}" dt="2023-08-02T13:36:08.964" v="2" actId="47"/>
        <pc:sldMkLst>
          <pc:docMk/>
          <pc:sldMk cId="225699977" sldId="2479"/>
        </pc:sldMkLst>
      </pc:sldChg>
      <pc:sldChg chg="del">
        <pc:chgData name="군만두 맛있다" userId="88f4dfb63950bb32" providerId="LiveId" clId="{144249B6-A001-4CCC-AF29-43D5EFA9B3B4}" dt="2023-08-02T13:36:08.964" v="2" actId="47"/>
        <pc:sldMkLst>
          <pc:docMk/>
          <pc:sldMk cId="2703275642" sldId="2480"/>
        </pc:sldMkLst>
      </pc:sldChg>
      <pc:sldChg chg="del">
        <pc:chgData name="군만두 맛있다" userId="88f4dfb63950bb32" providerId="LiveId" clId="{144249B6-A001-4CCC-AF29-43D5EFA9B3B4}" dt="2023-08-02T13:36:08.964" v="2" actId="47"/>
        <pc:sldMkLst>
          <pc:docMk/>
          <pc:sldMk cId="1403970737" sldId="2481"/>
        </pc:sldMkLst>
      </pc:sldChg>
      <pc:sldChg chg="del">
        <pc:chgData name="군만두 맛있다" userId="88f4dfb63950bb32" providerId="LiveId" clId="{144249B6-A001-4CCC-AF29-43D5EFA9B3B4}" dt="2023-08-02T13:36:08.964" v="2" actId="47"/>
        <pc:sldMkLst>
          <pc:docMk/>
          <pc:sldMk cId="2533133183" sldId="2482"/>
        </pc:sldMkLst>
      </pc:sldChg>
      <pc:sldChg chg="del">
        <pc:chgData name="군만두 맛있다" userId="88f4dfb63950bb32" providerId="LiveId" clId="{144249B6-A001-4CCC-AF29-43D5EFA9B3B4}" dt="2023-08-02T13:36:08.964" v="2" actId="47"/>
        <pc:sldMkLst>
          <pc:docMk/>
          <pc:sldMk cId="204301645" sldId="2483"/>
        </pc:sldMkLst>
      </pc:sldChg>
      <pc:sldChg chg="del">
        <pc:chgData name="군만두 맛있다" userId="88f4dfb63950bb32" providerId="LiveId" clId="{144249B6-A001-4CCC-AF29-43D5EFA9B3B4}" dt="2023-08-02T13:36:08.964" v="2" actId="47"/>
        <pc:sldMkLst>
          <pc:docMk/>
          <pc:sldMk cId="4200615877" sldId="2484"/>
        </pc:sldMkLst>
      </pc:sldChg>
      <pc:sldChg chg="del">
        <pc:chgData name="군만두 맛있다" userId="88f4dfb63950bb32" providerId="LiveId" clId="{144249B6-A001-4CCC-AF29-43D5EFA9B3B4}" dt="2023-08-02T13:36:08.964" v="2" actId="47"/>
        <pc:sldMkLst>
          <pc:docMk/>
          <pc:sldMk cId="774029683" sldId="2485"/>
        </pc:sldMkLst>
      </pc:sldChg>
      <pc:sldChg chg="del">
        <pc:chgData name="군만두 맛있다" userId="88f4dfb63950bb32" providerId="LiveId" clId="{144249B6-A001-4CCC-AF29-43D5EFA9B3B4}" dt="2023-08-02T13:36:08.964" v="2" actId="47"/>
        <pc:sldMkLst>
          <pc:docMk/>
          <pc:sldMk cId="219621902" sldId="2486"/>
        </pc:sldMkLst>
      </pc:sldChg>
      <pc:sldChg chg="del">
        <pc:chgData name="군만두 맛있다" userId="88f4dfb63950bb32" providerId="LiveId" clId="{144249B6-A001-4CCC-AF29-43D5EFA9B3B4}" dt="2023-08-02T13:36:08.964" v="2" actId="47"/>
        <pc:sldMkLst>
          <pc:docMk/>
          <pc:sldMk cId="3689052312" sldId="2487"/>
        </pc:sldMkLst>
      </pc:sldChg>
      <pc:sldChg chg="del">
        <pc:chgData name="군만두 맛있다" userId="88f4dfb63950bb32" providerId="LiveId" clId="{144249B6-A001-4CCC-AF29-43D5EFA9B3B4}" dt="2023-08-02T13:36:08.964" v="2" actId="47"/>
        <pc:sldMkLst>
          <pc:docMk/>
          <pc:sldMk cId="1560548525" sldId="2488"/>
        </pc:sldMkLst>
      </pc:sldChg>
      <pc:sldChg chg="del">
        <pc:chgData name="군만두 맛있다" userId="88f4dfb63950bb32" providerId="LiveId" clId="{144249B6-A001-4CCC-AF29-43D5EFA9B3B4}" dt="2023-08-02T13:36:08.964" v="2" actId="47"/>
        <pc:sldMkLst>
          <pc:docMk/>
          <pc:sldMk cId="1617865344" sldId="2489"/>
        </pc:sldMkLst>
      </pc:sldChg>
      <pc:sldChg chg="del">
        <pc:chgData name="군만두 맛있다" userId="88f4dfb63950bb32" providerId="LiveId" clId="{144249B6-A001-4CCC-AF29-43D5EFA9B3B4}" dt="2023-08-02T13:36:08.964" v="2" actId="47"/>
        <pc:sldMkLst>
          <pc:docMk/>
          <pc:sldMk cId="2289367584" sldId="2490"/>
        </pc:sldMkLst>
      </pc:sldChg>
      <pc:sldChg chg="del">
        <pc:chgData name="군만두 맛있다" userId="88f4dfb63950bb32" providerId="LiveId" clId="{144249B6-A001-4CCC-AF29-43D5EFA9B3B4}" dt="2023-08-02T13:36:08.964" v="2" actId="47"/>
        <pc:sldMkLst>
          <pc:docMk/>
          <pc:sldMk cId="653226430" sldId="2491"/>
        </pc:sldMkLst>
      </pc:sldChg>
      <pc:sldChg chg="del">
        <pc:chgData name="군만두 맛있다" userId="88f4dfb63950bb32" providerId="LiveId" clId="{144249B6-A001-4CCC-AF29-43D5EFA9B3B4}" dt="2023-08-02T13:36:08.964" v="2" actId="47"/>
        <pc:sldMkLst>
          <pc:docMk/>
          <pc:sldMk cId="2852710143" sldId="2492"/>
        </pc:sldMkLst>
      </pc:sldChg>
      <pc:sldChg chg="del">
        <pc:chgData name="군만두 맛있다" userId="88f4dfb63950bb32" providerId="LiveId" clId="{144249B6-A001-4CCC-AF29-43D5EFA9B3B4}" dt="2023-08-02T13:36:08.964" v="2" actId="47"/>
        <pc:sldMkLst>
          <pc:docMk/>
          <pc:sldMk cId="782879320" sldId="2493"/>
        </pc:sldMkLst>
      </pc:sldChg>
      <pc:sldChg chg="del">
        <pc:chgData name="군만두 맛있다" userId="88f4dfb63950bb32" providerId="LiveId" clId="{144249B6-A001-4CCC-AF29-43D5EFA9B3B4}" dt="2023-08-02T13:36:08.964" v="2" actId="47"/>
        <pc:sldMkLst>
          <pc:docMk/>
          <pc:sldMk cId="2833224936" sldId="2494"/>
        </pc:sldMkLst>
      </pc:sldChg>
      <pc:sldChg chg="del">
        <pc:chgData name="군만두 맛있다" userId="88f4dfb63950bb32" providerId="LiveId" clId="{144249B6-A001-4CCC-AF29-43D5EFA9B3B4}" dt="2023-08-02T13:36:08.964" v="2" actId="47"/>
        <pc:sldMkLst>
          <pc:docMk/>
          <pc:sldMk cId="2629516460" sldId="2495"/>
        </pc:sldMkLst>
      </pc:sldChg>
      <pc:sldChg chg="del">
        <pc:chgData name="군만두 맛있다" userId="88f4dfb63950bb32" providerId="LiveId" clId="{144249B6-A001-4CCC-AF29-43D5EFA9B3B4}" dt="2023-08-02T13:36:08.964" v="2" actId="47"/>
        <pc:sldMkLst>
          <pc:docMk/>
          <pc:sldMk cId="2621179641" sldId="2496"/>
        </pc:sldMkLst>
      </pc:sldChg>
      <pc:sldChg chg="del">
        <pc:chgData name="군만두 맛있다" userId="88f4dfb63950bb32" providerId="LiveId" clId="{144249B6-A001-4CCC-AF29-43D5EFA9B3B4}" dt="2023-08-02T13:36:08.964" v="2" actId="47"/>
        <pc:sldMkLst>
          <pc:docMk/>
          <pc:sldMk cId="3214947020" sldId="2497"/>
        </pc:sldMkLst>
      </pc:sldChg>
      <pc:sldChg chg="del">
        <pc:chgData name="군만두 맛있다" userId="88f4dfb63950bb32" providerId="LiveId" clId="{144249B6-A001-4CCC-AF29-43D5EFA9B3B4}" dt="2023-08-02T13:36:08.964" v="2" actId="47"/>
        <pc:sldMkLst>
          <pc:docMk/>
          <pc:sldMk cId="223812476" sldId="2498"/>
        </pc:sldMkLst>
      </pc:sldChg>
      <pc:sldChg chg="del">
        <pc:chgData name="군만두 맛있다" userId="88f4dfb63950bb32" providerId="LiveId" clId="{144249B6-A001-4CCC-AF29-43D5EFA9B3B4}" dt="2023-08-02T13:36:08.964" v="2" actId="47"/>
        <pc:sldMkLst>
          <pc:docMk/>
          <pc:sldMk cId="182424627" sldId="2499"/>
        </pc:sldMkLst>
      </pc:sldChg>
      <pc:sldChg chg="del">
        <pc:chgData name="군만두 맛있다" userId="88f4dfb63950bb32" providerId="LiveId" clId="{144249B6-A001-4CCC-AF29-43D5EFA9B3B4}" dt="2023-08-02T13:36:08.964" v="2" actId="47"/>
        <pc:sldMkLst>
          <pc:docMk/>
          <pc:sldMk cId="1301436673" sldId="2500"/>
        </pc:sldMkLst>
      </pc:sldChg>
      <pc:sldChg chg="del">
        <pc:chgData name="군만두 맛있다" userId="88f4dfb63950bb32" providerId="LiveId" clId="{144249B6-A001-4CCC-AF29-43D5EFA9B3B4}" dt="2023-08-02T13:36:08.964" v="2" actId="47"/>
        <pc:sldMkLst>
          <pc:docMk/>
          <pc:sldMk cId="1189866729" sldId="2501"/>
        </pc:sldMkLst>
      </pc:sldChg>
      <pc:sldChg chg="del">
        <pc:chgData name="군만두 맛있다" userId="88f4dfb63950bb32" providerId="LiveId" clId="{144249B6-A001-4CCC-AF29-43D5EFA9B3B4}" dt="2023-08-02T13:36:08.964" v="2" actId="47"/>
        <pc:sldMkLst>
          <pc:docMk/>
          <pc:sldMk cId="542093615" sldId="2502"/>
        </pc:sldMkLst>
      </pc:sldChg>
      <pc:sldChg chg="del">
        <pc:chgData name="군만두 맛있다" userId="88f4dfb63950bb32" providerId="LiveId" clId="{144249B6-A001-4CCC-AF29-43D5EFA9B3B4}" dt="2023-08-02T13:36:08.964" v="2" actId="47"/>
        <pc:sldMkLst>
          <pc:docMk/>
          <pc:sldMk cId="3369821045" sldId="2503"/>
        </pc:sldMkLst>
      </pc:sldChg>
      <pc:sldChg chg="del">
        <pc:chgData name="군만두 맛있다" userId="88f4dfb63950bb32" providerId="LiveId" clId="{144249B6-A001-4CCC-AF29-43D5EFA9B3B4}" dt="2023-08-02T13:36:08.964" v="2" actId="47"/>
        <pc:sldMkLst>
          <pc:docMk/>
          <pc:sldMk cId="3287396858" sldId="2504"/>
        </pc:sldMkLst>
      </pc:sldChg>
      <pc:sldChg chg="del">
        <pc:chgData name="군만두 맛있다" userId="88f4dfb63950bb32" providerId="LiveId" clId="{144249B6-A001-4CCC-AF29-43D5EFA9B3B4}" dt="2023-08-02T13:36:08.964" v="2" actId="47"/>
        <pc:sldMkLst>
          <pc:docMk/>
          <pc:sldMk cId="3278069119" sldId="2505"/>
        </pc:sldMkLst>
      </pc:sldChg>
      <pc:sldChg chg="del">
        <pc:chgData name="군만두 맛있다" userId="88f4dfb63950bb32" providerId="LiveId" clId="{144249B6-A001-4CCC-AF29-43D5EFA9B3B4}" dt="2023-08-02T13:36:08.964" v="2" actId="47"/>
        <pc:sldMkLst>
          <pc:docMk/>
          <pc:sldMk cId="3785492229" sldId="2506"/>
        </pc:sldMkLst>
      </pc:sldChg>
      <pc:sldChg chg="del">
        <pc:chgData name="군만두 맛있다" userId="88f4dfb63950bb32" providerId="LiveId" clId="{144249B6-A001-4CCC-AF29-43D5EFA9B3B4}" dt="2023-08-02T13:36:08.964" v="2" actId="47"/>
        <pc:sldMkLst>
          <pc:docMk/>
          <pc:sldMk cId="4168849579" sldId="2507"/>
        </pc:sldMkLst>
      </pc:sldChg>
      <pc:sldChg chg="del">
        <pc:chgData name="군만두 맛있다" userId="88f4dfb63950bb32" providerId="LiveId" clId="{144249B6-A001-4CCC-AF29-43D5EFA9B3B4}" dt="2023-08-02T13:36:08.964" v="2" actId="47"/>
        <pc:sldMkLst>
          <pc:docMk/>
          <pc:sldMk cId="2761443294" sldId="2508"/>
        </pc:sldMkLst>
      </pc:sldChg>
      <pc:sldChg chg="del">
        <pc:chgData name="군만두 맛있다" userId="88f4dfb63950bb32" providerId="LiveId" clId="{144249B6-A001-4CCC-AF29-43D5EFA9B3B4}" dt="2023-08-02T13:36:08.964" v="2" actId="47"/>
        <pc:sldMkLst>
          <pc:docMk/>
          <pc:sldMk cId="2123128215" sldId="2509"/>
        </pc:sldMkLst>
      </pc:sldChg>
      <pc:sldChg chg="del">
        <pc:chgData name="군만두 맛있다" userId="88f4dfb63950bb32" providerId="LiveId" clId="{144249B6-A001-4CCC-AF29-43D5EFA9B3B4}" dt="2023-08-02T13:36:08.964" v="2" actId="47"/>
        <pc:sldMkLst>
          <pc:docMk/>
          <pc:sldMk cId="2829015656" sldId="2510"/>
        </pc:sldMkLst>
      </pc:sldChg>
      <pc:sldChg chg="del">
        <pc:chgData name="군만두 맛있다" userId="88f4dfb63950bb32" providerId="LiveId" clId="{144249B6-A001-4CCC-AF29-43D5EFA9B3B4}" dt="2023-08-02T13:36:08.964" v="2" actId="47"/>
        <pc:sldMkLst>
          <pc:docMk/>
          <pc:sldMk cId="1573976681" sldId="2511"/>
        </pc:sldMkLst>
      </pc:sldChg>
      <pc:sldChg chg="del">
        <pc:chgData name="군만두 맛있다" userId="88f4dfb63950bb32" providerId="LiveId" clId="{144249B6-A001-4CCC-AF29-43D5EFA9B3B4}" dt="2023-08-02T13:36:08.964" v="2" actId="47"/>
        <pc:sldMkLst>
          <pc:docMk/>
          <pc:sldMk cId="1114718251" sldId="2512"/>
        </pc:sldMkLst>
      </pc:sldChg>
      <pc:sldChg chg="del">
        <pc:chgData name="군만두 맛있다" userId="88f4dfb63950bb32" providerId="LiveId" clId="{144249B6-A001-4CCC-AF29-43D5EFA9B3B4}" dt="2023-08-02T13:36:08.964" v="2" actId="47"/>
        <pc:sldMkLst>
          <pc:docMk/>
          <pc:sldMk cId="2238979400" sldId="2513"/>
        </pc:sldMkLst>
      </pc:sldChg>
      <pc:sldChg chg="del">
        <pc:chgData name="군만두 맛있다" userId="88f4dfb63950bb32" providerId="LiveId" clId="{144249B6-A001-4CCC-AF29-43D5EFA9B3B4}" dt="2023-08-02T13:36:08.964" v="2" actId="47"/>
        <pc:sldMkLst>
          <pc:docMk/>
          <pc:sldMk cId="1446046871" sldId="2514"/>
        </pc:sldMkLst>
      </pc:sldChg>
      <pc:sldChg chg="del">
        <pc:chgData name="군만두 맛있다" userId="88f4dfb63950bb32" providerId="LiveId" clId="{144249B6-A001-4CCC-AF29-43D5EFA9B3B4}" dt="2023-08-02T13:36:08.964" v="2" actId="47"/>
        <pc:sldMkLst>
          <pc:docMk/>
          <pc:sldMk cId="922374099" sldId="2515"/>
        </pc:sldMkLst>
      </pc:sldChg>
      <pc:sldChg chg="del">
        <pc:chgData name="군만두 맛있다" userId="88f4dfb63950bb32" providerId="LiveId" clId="{144249B6-A001-4CCC-AF29-43D5EFA9B3B4}" dt="2023-08-02T13:36:08.964" v="2" actId="47"/>
        <pc:sldMkLst>
          <pc:docMk/>
          <pc:sldMk cId="3292364946" sldId="2516"/>
        </pc:sldMkLst>
      </pc:sldChg>
      <pc:sldChg chg="del">
        <pc:chgData name="군만두 맛있다" userId="88f4dfb63950bb32" providerId="LiveId" clId="{144249B6-A001-4CCC-AF29-43D5EFA9B3B4}" dt="2023-08-02T13:36:08.964" v="2" actId="47"/>
        <pc:sldMkLst>
          <pc:docMk/>
          <pc:sldMk cId="2210880942" sldId="2517"/>
        </pc:sldMkLst>
      </pc:sldChg>
      <pc:sldChg chg="del">
        <pc:chgData name="군만두 맛있다" userId="88f4dfb63950bb32" providerId="LiveId" clId="{144249B6-A001-4CCC-AF29-43D5EFA9B3B4}" dt="2023-08-02T13:36:08.964" v="2" actId="47"/>
        <pc:sldMkLst>
          <pc:docMk/>
          <pc:sldMk cId="1273709753" sldId="2518"/>
        </pc:sldMkLst>
      </pc:sldChg>
      <pc:sldChg chg="del">
        <pc:chgData name="군만두 맛있다" userId="88f4dfb63950bb32" providerId="LiveId" clId="{144249B6-A001-4CCC-AF29-43D5EFA9B3B4}" dt="2023-08-02T13:36:08.964" v="2" actId="47"/>
        <pc:sldMkLst>
          <pc:docMk/>
          <pc:sldMk cId="2569331822" sldId="2519"/>
        </pc:sldMkLst>
      </pc:sldChg>
      <pc:sldChg chg="del">
        <pc:chgData name="군만두 맛있다" userId="88f4dfb63950bb32" providerId="LiveId" clId="{144249B6-A001-4CCC-AF29-43D5EFA9B3B4}" dt="2023-08-02T13:36:08.964" v="2" actId="47"/>
        <pc:sldMkLst>
          <pc:docMk/>
          <pc:sldMk cId="892807962" sldId="2520"/>
        </pc:sldMkLst>
      </pc:sldChg>
      <pc:sldChg chg="del">
        <pc:chgData name="군만두 맛있다" userId="88f4dfb63950bb32" providerId="LiveId" clId="{144249B6-A001-4CCC-AF29-43D5EFA9B3B4}" dt="2023-08-02T13:36:08.964" v="2" actId="47"/>
        <pc:sldMkLst>
          <pc:docMk/>
          <pc:sldMk cId="3202878711" sldId="2521"/>
        </pc:sldMkLst>
      </pc:sldChg>
      <pc:sldChg chg="del">
        <pc:chgData name="군만두 맛있다" userId="88f4dfb63950bb32" providerId="LiveId" clId="{144249B6-A001-4CCC-AF29-43D5EFA9B3B4}" dt="2023-08-02T13:36:08.964" v="2" actId="47"/>
        <pc:sldMkLst>
          <pc:docMk/>
          <pc:sldMk cId="1447816833" sldId="2522"/>
        </pc:sldMkLst>
      </pc:sldChg>
      <pc:sldChg chg="del">
        <pc:chgData name="군만두 맛있다" userId="88f4dfb63950bb32" providerId="LiveId" clId="{144249B6-A001-4CCC-AF29-43D5EFA9B3B4}" dt="2023-08-02T13:36:08.964" v="2" actId="47"/>
        <pc:sldMkLst>
          <pc:docMk/>
          <pc:sldMk cId="3942024033" sldId="2523"/>
        </pc:sldMkLst>
      </pc:sldChg>
      <pc:sldChg chg="del">
        <pc:chgData name="군만두 맛있다" userId="88f4dfb63950bb32" providerId="LiveId" clId="{144249B6-A001-4CCC-AF29-43D5EFA9B3B4}" dt="2023-08-02T13:36:08.964" v="2" actId="47"/>
        <pc:sldMkLst>
          <pc:docMk/>
          <pc:sldMk cId="3186415736" sldId="2524"/>
        </pc:sldMkLst>
      </pc:sldChg>
      <pc:sldChg chg="del">
        <pc:chgData name="군만두 맛있다" userId="88f4dfb63950bb32" providerId="LiveId" clId="{144249B6-A001-4CCC-AF29-43D5EFA9B3B4}" dt="2023-08-02T13:36:08.964" v="2" actId="47"/>
        <pc:sldMkLst>
          <pc:docMk/>
          <pc:sldMk cId="621464664" sldId="2525"/>
        </pc:sldMkLst>
      </pc:sldChg>
      <pc:sldChg chg="del">
        <pc:chgData name="군만두 맛있다" userId="88f4dfb63950bb32" providerId="LiveId" clId="{144249B6-A001-4CCC-AF29-43D5EFA9B3B4}" dt="2023-08-02T13:36:08.964" v="2" actId="47"/>
        <pc:sldMkLst>
          <pc:docMk/>
          <pc:sldMk cId="2989734487" sldId="2526"/>
        </pc:sldMkLst>
      </pc:sldChg>
      <pc:sldChg chg="del">
        <pc:chgData name="군만두 맛있다" userId="88f4dfb63950bb32" providerId="LiveId" clId="{144249B6-A001-4CCC-AF29-43D5EFA9B3B4}" dt="2023-08-02T13:36:08.964" v="2" actId="47"/>
        <pc:sldMkLst>
          <pc:docMk/>
          <pc:sldMk cId="2492261215" sldId="2527"/>
        </pc:sldMkLst>
      </pc:sldChg>
      <pc:sldChg chg="del">
        <pc:chgData name="군만두 맛있다" userId="88f4dfb63950bb32" providerId="LiveId" clId="{144249B6-A001-4CCC-AF29-43D5EFA9B3B4}" dt="2023-08-02T13:36:08.964" v="2" actId="47"/>
        <pc:sldMkLst>
          <pc:docMk/>
          <pc:sldMk cId="4202231538" sldId="2528"/>
        </pc:sldMkLst>
      </pc:sldChg>
      <pc:sldChg chg="del">
        <pc:chgData name="군만두 맛있다" userId="88f4dfb63950bb32" providerId="LiveId" clId="{144249B6-A001-4CCC-AF29-43D5EFA9B3B4}" dt="2023-08-02T13:36:08.964" v="2" actId="47"/>
        <pc:sldMkLst>
          <pc:docMk/>
          <pc:sldMk cId="3072082215" sldId="2529"/>
        </pc:sldMkLst>
      </pc:sldChg>
      <pc:sldChg chg="del">
        <pc:chgData name="군만두 맛있다" userId="88f4dfb63950bb32" providerId="LiveId" clId="{144249B6-A001-4CCC-AF29-43D5EFA9B3B4}" dt="2023-08-02T13:36:08.964" v="2" actId="47"/>
        <pc:sldMkLst>
          <pc:docMk/>
          <pc:sldMk cId="3628864941" sldId="2530"/>
        </pc:sldMkLst>
      </pc:sldChg>
      <pc:sldChg chg="del">
        <pc:chgData name="군만두 맛있다" userId="88f4dfb63950bb32" providerId="LiveId" clId="{144249B6-A001-4CCC-AF29-43D5EFA9B3B4}" dt="2023-08-02T13:36:08.964" v="2" actId="47"/>
        <pc:sldMkLst>
          <pc:docMk/>
          <pc:sldMk cId="3634245610" sldId="2531"/>
        </pc:sldMkLst>
      </pc:sldChg>
      <pc:sldChg chg="del">
        <pc:chgData name="군만두 맛있다" userId="88f4dfb63950bb32" providerId="LiveId" clId="{144249B6-A001-4CCC-AF29-43D5EFA9B3B4}" dt="2023-08-02T13:36:08.964" v="2" actId="47"/>
        <pc:sldMkLst>
          <pc:docMk/>
          <pc:sldMk cId="3486868109" sldId="2532"/>
        </pc:sldMkLst>
      </pc:sldChg>
      <pc:sldChg chg="del">
        <pc:chgData name="군만두 맛있다" userId="88f4dfb63950bb32" providerId="LiveId" clId="{144249B6-A001-4CCC-AF29-43D5EFA9B3B4}" dt="2023-08-02T13:36:08.964" v="2" actId="47"/>
        <pc:sldMkLst>
          <pc:docMk/>
          <pc:sldMk cId="1890926295" sldId="2533"/>
        </pc:sldMkLst>
      </pc:sldChg>
      <pc:sldChg chg="del">
        <pc:chgData name="군만두 맛있다" userId="88f4dfb63950bb32" providerId="LiveId" clId="{144249B6-A001-4CCC-AF29-43D5EFA9B3B4}" dt="2023-08-02T13:36:08.964" v="2" actId="47"/>
        <pc:sldMkLst>
          <pc:docMk/>
          <pc:sldMk cId="298984216" sldId="2534"/>
        </pc:sldMkLst>
      </pc:sldChg>
      <pc:sldChg chg="del">
        <pc:chgData name="군만두 맛있다" userId="88f4dfb63950bb32" providerId="LiveId" clId="{144249B6-A001-4CCC-AF29-43D5EFA9B3B4}" dt="2023-08-02T13:36:08.964" v="2" actId="47"/>
        <pc:sldMkLst>
          <pc:docMk/>
          <pc:sldMk cId="2035755356" sldId="2535"/>
        </pc:sldMkLst>
      </pc:sldChg>
      <pc:sldChg chg="del">
        <pc:chgData name="군만두 맛있다" userId="88f4dfb63950bb32" providerId="LiveId" clId="{144249B6-A001-4CCC-AF29-43D5EFA9B3B4}" dt="2023-08-02T13:36:08.964" v="2" actId="47"/>
        <pc:sldMkLst>
          <pc:docMk/>
          <pc:sldMk cId="3506311501" sldId="2536"/>
        </pc:sldMkLst>
      </pc:sldChg>
      <pc:sldChg chg="del">
        <pc:chgData name="군만두 맛있다" userId="88f4dfb63950bb32" providerId="LiveId" clId="{144249B6-A001-4CCC-AF29-43D5EFA9B3B4}" dt="2023-08-02T13:36:08.964" v="2" actId="47"/>
        <pc:sldMkLst>
          <pc:docMk/>
          <pc:sldMk cId="1563154983" sldId="2537"/>
        </pc:sldMkLst>
      </pc:sldChg>
      <pc:sldChg chg="del">
        <pc:chgData name="군만두 맛있다" userId="88f4dfb63950bb32" providerId="LiveId" clId="{144249B6-A001-4CCC-AF29-43D5EFA9B3B4}" dt="2023-08-02T13:36:08.964" v="2" actId="47"/>
        <pc:sldMkLst>
          <pc:docMk/>
          <pc:sldMk cId="3428298050" sldId="2538"/>
        </pc:sldMkLst>
      </pc:sldChg>
      <pc:sldChg chg="del">
        <pc:chgData name="군만두 맛있다" userId="88f4dfb63950bb32" providerId="LiveId" clId="{144249B6-A001-4CCC-AF29-43D5EFA9B3B4}" dt="2023-08-02T13:36:08.964" v="2" actId="47"/>
        <pc:sldMkLst>
          <pc:docMk/>
          <pc:sldMk cId="76973897" sldId="2539"/>
        </pc:sldMkLst>
      </pc:sldChg>
      <pc:sldChg chg="del">
        <pc:chgData name="군만두 맛있다" userId="88f4dfb63950bb32" providerId="LiveId" clId="{144249B6-A001-4CCC-AF29-43D5EFA9B3B4}" dt="2023-08-02T13:36:08.964" v="2" actId="47"/>
        <pc:sldMkLst>
          <pc:docMk/>
          <pc:sldMk cId="1210366427" sldId="2540"/>
        </pc:sldMkLst>
      </pc:sldChg>
      <pc:sldChg chg="del">
        <pc:chgData name="군만두 맛있다" userId="88f4dfb63950bb32" providerId="LiveId" clId="{144249B6-A001-4CCC-AF29-43D5EFA9B3B4}" dt="2023-08-02T13:36:08.964" v="2" actId="47"/>
        <pc:sldMkLst>
          <pc:docMk/>
          <pc:sldMk cId="3152912474" sldId="2541"/>
        </pc:sldMkLst>
      </pc:sldChg>
      <pc:sldChg chg="del">
        <pc:chgData name="군만두 맛있다" userId="88f4dfb63950bb32" providerId="LiveId" clId="{144249B6-A001-4CCC-AF29-43D5EFA9B3B4}" dt="2023-08-02T13:36:08.964" v="2" actId="47"/>
        <pc:sldMkLst>
          <pc:docMk/>
          <pc:sldMk cId="406029457" sldId="2542"/>
        </pc:sldMkLst>
      </pc:sldChg>
      <pc:sldChg chg="del">
        <pc:chgData name="군만두 맛있다" userId="88f4dfb63950bb32" providerId="LiveId" clId="{144249B6-A001-4CCC-AF29-43D5EFA9B3B4}" dt="2023-08-02T13:36:08.964" v="2" actId="47"/>
        <pc:sldMkLst>
          <pc:docMk/>
          <pc:sldMk cId="3102208561" sldId="2543"/>
        </pc:sldMkLst>
      </pc:sldChg>
      <pc:sldChg chg="del">
        <pc:chgData name="군만두 맛있다" userId="88f4dfb63950bb32" providerId="LiveId" clId="{144249B6-A001-4CCC-AF29-43D5EFA9B3B4}" dt="2023-08-02T13:36:08.964" v="2" actId="47"/>
        <pc:sldMkLst>
          <pc:docMk/>
          <pc:sldMk cId="1026849095" sldId="2544"/>
        </pc:sldMkLst>
      </pc:sldChg>
      <pc:sldChg chg="del">
        <pc:chgData name="군만두 맛있다" userId="88f4dfb63950bb32" providerId="LiveId" clId="{144249B6-A001-4CCC-AF29-43D5EFA9B3B4}" dt="2023-08-02T13:36:08.964" v="2" actId="47"/>
        <pc:sldMkLst>
          <pc:docMk/>
          <pc:sldMk cId="2896584363" sldId="2545"/>
        </pc:sldMkLst>
      </pc:sldChg>
      <pc:sldChg chg="del">
        <pc:chgData name="군만두 맛있다" userId="88f4dfb63950bb32" providerId="LiveId" clId="{144249B6-A001-4CCC-AF29-43D5EFA9B3B4}" dt="2023-08-02T13:36:08.964" v="2" actId="47"/>
        <pc:sldMkLst>
          <pc:docMk/>
          <pc:sldMk cId="1714885385" sldId="2546"/>
        </pc:sldMkLst>
      </pc:sldChg>
      <pc:sldChg chg="del">
        <pc:chgData name="군만두 맛있다" userId="88f4dfb63950bb32" providerId="LiveId" clId="{144249B6-A001-4CCC-AF29-43D5EFA9B3B4}" dt="2023-08-02T13:36:08.964" v="2" actId="47"/>
        <pc:sldMkLst>
          <pc:docMk/>
          <pc:sldMk cId="1544984920" sldId="2547"/>
        </pc:sldMkLst>
      </pc:sldChg>
      <pc:sldChg chg="del">
        <pc:chgData name="군만두 맛있다" userId="88f4dfb63950bb32" providerId="LiveId" clId="{144249B6-A001-4CCC-AF29-43D5EFA9B3B4}" dt="2023-08-02T13:36:08.964" v="2" actId="47"/>
        <pc:sldMkLst>
          <pc:docMk/>
          <pc:sldMk cId="2326656847" sldId="2548"/>
        </pc:sldMkLst>
      </pc:sldChg>
      <pc:sldChg chg="del">
        <pc:chgData name="군만두 맛있다" userId="88f4dfb63950bb32" providerId="LiveId" clId="{144249B6-A001-4CCC-AF29-43D5EFA9B3B4}" dt="2023-08-02T13:36:08.964" v="2" actId="47"/>
        <pc:sldMkLst>
          <pc:docMk/>
          <pc:sldMk cId="2272879174" sldId="2549"/>
        </pc:sldMkLst>
      </pc:sldChg>
      <pc:sldChg chg="del">
        <pc:chgData name="군만두 맛있다" userId="88f4dfb63950bb32" providerId="LiveId" clId="{144249B6-A001-4CCC-AF29-43D5EFA9B3B4}" dt="2023-08-02T13:36:08.964" v="2" actId="47"/>
        <pc:sldMkLst>
          <pc:docMk/>
          <pc:sldMk cId="3419323122" sldId="2550"/>
        </pc:sldMkLst>
      </pc:sldChg>
      <pc:sldChg chg="del">
        <pc:chgData name="군만두 맛있다" userId="88f4dfb63950bb32" providerId="LiveId" clId="{144249B6-A001-4CCC-AF29-43D5EFA9B3B4}" dt="2023-08-02T13:36:08.964" v="2" actId="47"/>
        <pc:sldMkLst>
          <pc:docMk/>
          <pc:sldMk cId="2654771131" sldId="2551"/>
        </pc:sldMkLst>
      </pc:sldChg>
      <pc:sldChg chg="del">
        <pc:chgData name="군만두 맛있다" userId="88f4dfb63950bb32" providerId="LiveId" clId="{144249B6-A001-4CCC-AF29-43D5EFA9B3B4}" dt="2023-08-02T13:36:08.964" v="2" actId="47"/>
        <pc:sldMkLst>
          <pc:docMk/>
          <pc:sldMk cId="3397066848" sldId="2552"/>
        </pc:sldMkLst>
      </pc:sldChg>
      <pc:sldChg chg="del">
        <pc:chgData name="군만두 맛있다" userId="88f4dfb63950bb32" providerId="LiveId" clId="{144249B6-A001-4CCC-AF29-43D5EFA9B3B4}" dt="2023-08-02T13:36:08.964" v="2" actId="47"/>
        <pc:sldMkLst>
          <pc:docMk/>
          <pc:sldMk cId="4118291011" sldId="2553"/>
        </pc:sldMkLst>
      </pc:sldChg>
      <pc:sldChg chg="del">
        <pc:chgData name="군만두 맛있다" userId="88f4dfb63950bb32" providerId="LiveId" clId="{144249B6-A001-4CCC-AF29-43D5EFA9B3B4}" dt="2023-08-02T13:36:08.964" v="2" actId="47"/>
        <pc:sldMkLst>
          <pc:docMk/>
          <pc:sldMk cId="1264545781" sldId="2554"/>
        </pc:sldMkLst>
      </pc:sldChg>
      <pc:sldChg chg="del">
        <pc:chgData name="군만두 맛있다" userId="88f4dfb63950bb32" providerId="LiveId" clId="{144249B6-A001-4CCC-AF29-43D5EFA9B3B4}" dt="2023-08-02T13:36:08.964" v="2" actId="47"/>
        <pc:sldMkLst>
          <pc:docMk/>
          <pc:sldMk cId="2019011655" sldId="2555"/>
        </pc:sldMkLst>
      </pc:sldChg>
      <pc:sldChg chg="del">
        <pc:chgData name="군만두 맛있다" userId="88f4dfb63950bb32" providerId="LiveId" clId="{144249B6-A001-4CCC-AF29-43D5EFA9B3B4}" dt="2023-08-02T13:36:08.964" v="2" actId="47"/>
        <pc:sldMkLst>
          <pc:docMk/>
          <pc:sldMk cId="430431693" sldId="2556"/>
        </pc:sldMkLst>
      </pc:sldChg>
      <pc:sldChg chg="del">
        <pc:chgData name="군만두 맛있다" userId="88f4dfb63950bb32" providerId="LiveId" clId="{144249B6-A001-4CCC-AF29-43D5EFA9B3B4}" dt="2023-08-02T13:36:08.964" v="2" actId="47"/>
        <pc:sldMkLst>
          <pc:docMk/>
          <pc:sldMk cId="2375480433" sldId="2557"/>
        </pc:sldMkLst>
      </pc:sldChg>
      <pc:sldChg chg="del">
        <pc:chgData name="군만두 맛있다" userId="88f4dfb63950bb32" providerId="LiveId" clId="{144249B6-A001-4CCC-AF29-43D5EFA9B3B4}" dt="2023-08-02T13:36:08.964" v="2" actId="47"/>
        <pc:sldMkLst>
          <pc:docMk/>
          <pc:sldMk cId="3451866899" sldId="2558"/>
        </pc:sldMkLst>
      </pc:sldChg>
      <pc:sldChg chg="del">
        <pc:chgData name="군만두 맛있다" userId="88f4dfb63950bb32" providerId="LiveId" clId="{144249B6-A001-4CCC-AF29-43D5EFA9B3B4}" dt="2023-08-02T13:36:08.964" v="2" actId="47"/>
        <pc:sldMkLst>
          <pc:docMk/>
          <pc:sldMk cId="3549280779" sldId="2559"/>
        </pc:sldMkLst>
      </pc:sldChg>
      <pc:sldChg chg="del">
        <pc:chgData name="군만두 맛있다" userId="88f4dfb63950bb32" providerId="LiveId" clId="{144249B6-A001-4CCC-AF29-43D5EFA9B3B4}" dt="2023-08-02T13:36:08.964" v="2" actId="47"/>
        <pc:sldMkLst>
          <pc:docMk/>
          <pc:sldMk cId="2842341763" sldId="2560"/>
        </pc:sldMkLst>
      </pc:sldChg>
      <pc:sldChg chg="del">
        <pc:chgData name="군만두 맛있다" userId="88f4dfb63950bb32" providerId="LiveId" clId="{144249B6-A001-4CCC-AF29-43D5EFA9B3B4}" dt="2023-08-02T13:36:08.964" v="2" actId="47"/>
        <pc:sldMkLst>
          <pc:docMk/>
          <pc:sldMk cId="2322920769" sldId="2561"/>
        </pc:sldMkLst>
      </pc:sldChg>
      <pc:sldChg chg="del">
        <pc:chgData name="군만두 맛있다" userId="88f4dfb63950bb32" providerId="LiveId" clId="{144249B6-A001-4CCC-AF29-43D5EFA9B3B4}" dt="2023-08-02T13:36:08.964" v="2" actId="47"/>
        <pc:sldMkLst>
          <pc:docMk/>
          <pc:sldMk cId="2574663630" sldId="2562"/>
        </pc:sldMkLst>
      </pc:sldChg>
      <pc:sldChg chg="del">
        <pc:chgData name="군만두 맛있다" userId="88f4dfb63950bb32" providerId="LiveId" clId="{144249B6-A001-4CCC-AF29-43D5EFA9B3B4}" dt="2023-08-02T13:36:08.964" v="2" actId="47"/>
        <pc:sldMkLst>
          <pc:docMk/>
          <pc:sldMk cId="1300060575" sldId="2563"/>
        </pc:sldMkLst>
      </pc:sldChg>
      <pc:sldChg chg="del">
        <pc:chgData name="군만두 맛있다" userId="88f4dfb63950bb32" providerId="LiveId" clId="{144249B6-A001-4CCC-AF29-43D5EFA9B3B4}" dt="2023-08-02T13:36:08.964" v="2" actId="47"/>
        <pc:sldMkLst>
          <pc:docMk/>
          <pc:sldMk cId="615255005" sldId="2564"/>
        </pc:sldMkLst>
      </pc:sldChg>
      <pc:sldChg chg="del">
        <pc:chgData name="군만두 맛있다" userId="88f4dfb63950bb32" providerId="LiveId" clId="{144249B6-A001-4CCC-AF29-43D5EFA9B3B4}" dt="2023-08-02T13:36:08.964" v="2" actId="47"/>
        <pc:sldMkLst>
          <pc:docMk/>
          <pc:sldMk cId="1167579466" sldId="2565"/>
        </pc:sldMkLst>
      </pc:sldChg>
      <pc:sldChg chg="del">
        <pc:chgData name="군만두 맛있다" userId="88f4dfb63950bb32" providerId="LiveId" clId="{144249B6-A001-4CCC-AF29-43D5EFA9B3B4}" dt="2023-08-02T13:36:08.964" v="2" actId="47"/>
        <pc:sldMkLst>
          <pc:docMk/>
          <pc:sldMk cId="1262322571" sldId="2566"/>
        </pc:sldMkLst>
      </pc:sldChg>
      <pc:sldChg chg="del">
        <pc:chgData name="군만두 맛있다" userId="88f4dfb63950bb32" providerId="LiveId" clId="{144249B6-A001-4CCC-AF29-43D5EFA9B3B4}" dt="2023-08-02T13:36:08.964" v="2" actId="47"/>
        <pc:sldMkLst>
          <pc:docMk/>
          <pc:sldMk cId="1041505019" sldId="2567"/>
        </pc:sldMkLst>
      </pc:sldChg>
      <pc:sldChg chg="del">
        <pc:chgData name="군만두 맛있다" userId="88f4dfb63950bb32" providerId="LiveId" clId="{144249B6-A001-4CCC-AF29-43D5EFA9B3B4}" dt="2023-08-02T13:36:08.964" v="2" actId="47"/>
        <pc:sldMkLst>
          <pc:docMk/>
          <pc:sldMk cId="2816742052" sldId="2568"/>
        </pc:sldMkLst>
      </pc:sldChg>
      <pc:sldChg chg="del">
        <pc:chgData name="군만두 맛있다" userId="88f4dfb63950bb32" providerId="LiveId" clId="{144249B6-A001-4CCC-AF29-43D5EFA9B3B4}" dt="2023-08-02T13:36:08.964" v="2" actId="47"/>
        <pc:sldMkLst>
          <pc:docMk/>
          <pc:sldMk cId="1027426018" sldId="2569"/>
        </pc:sldMkLst>
      </pc:sldChg>
      <pc:sldChg chg="del">
        <pc:chgData name="군만두 맛있다" userId="88f4dfb63950bb32" providerId="LiveId" clId="{144249B6-A001-4CCC-AF29-43D5EFA9B3B4}" dt="2023-08-02T13:36:08.964" v="2" actId="47"/>
        <pc:sldMkLst>
          <pc:docMk/>
          <pc:sldMk cId="2273249296" sldId="2570"/>
        </pc:sldMkLst>
      </pc:sldChg>
      <pc:sldChg chg="del">
        <pc:chgData name="군만두 맛있다" userId="88f4dfb63950bb32" providerId="LiveId" clId="{144249B6-A001-4CCC-AF29-43D5EFA9B3B4}" dt="2023-08-02T13:36:08.964" v="2" actId="47"/>
        <pc:sldMkLst>
          <pc:docMk/>
          <pc:sldMk cId="2047325719" sldId="2571"/>
        </pc:sldMkLst>
      </pc:sldChg>
      <pc:sldChg chg="del">
        <pc:chgData name="군만두 맛있다" userId="88f4dfb63950bb32" providerId="LiveId" clId="{144249B6-A001-4CCC-AF29-43D5EFA9B3B4}" dt="2023-08-02T13:36:08.964" v="2" actId="47"/>
        <pc:sldMkLst>
          <pc:docMk/>
          <pc:sldMk cId="1890928129" sldId="2572"/>
        </pc:sldMkLst>
      </pc:sldChg>
      <pc:sldChg chg="del">
        <pc:chgData name="군만두 맛있다" userId="88f4dfb63950bb32" providerId="LiveId" clId="{144249B6-A001-4CCC-AF29-43D5EFA9B3B4}" dt="2023-08-02T13:36:08.964" v="2" actId="47"/>
        <pc:sldMkLst>
          <pc:docMk/>
          <pc:sldMk cId="3005748179" sldId="2573"/>
        </pc:sldMkLst>
      </pc:sldChg>
      <pc:sldChg chg="del">
        <pc:chgData name="군만두 맛있다" userId="88f4dfb63950bb32" providerId="LiveId" clId="{144249B6-A001-4CCC-AF29-43D5EFA9B3B4}" dt="2023-08-02T13:36:08.964" v="2" actId="47"/>
        <pc:sldMkLst>
          <pc:docMk/>
          <pc:sldMk cId="1810983511" sldId="2574"/>
        </pc:sldMkLst>
      </pc:sldChg>
      <pc:sldChg chg="del">
        <pc:chgData name="군만두 맛있다" userId="88f4dfb63950bb32" providerId="LiveId" clId="{144249B6-A001-4CCC-AF29-43D5EFA9B3B4}" dt="2023-08-02T13:36:08.964" v="2" actId="47"/>
        <pc:sldMkLst>
          <pc:docMk/>
          <pc:sldMk cId="2546232467" sldId="2575"/>
        </pc:sldMkLst>
      </pc:sldChg>
      <pc:sldChg chg="del">
        <pc:chgData name="군만두 맛있다" userId="88f4dfb63950bb32" providerId="LiveId" clId="{144249B6-A001-4CCC-AF29-43D5EFA9B3B4}" dt="2023-08-02T13:36:08.964" v="2" actId="47"/>
        <pc:sldMkLst>
          <pc:docMk/>
          <pc:sldMk cId="1009933023" sldId="2576"/>
        </pc:sldMkLst>
      </pc:sldChg>
      <pc:sldChg chg="del">
        <pc:chgData name="군만두 맛있다" userId="88f4dfb63950bb32" providerId="LiveId" clId="{144249B6-A001-4CCC-AF29-43D5EFA9B3B4}" dt="2023-08-02T13:36:08.964" v="2" actId="47"/>
        <pc:sldMkLst>
          <pc:docMk/>
          <pc:sldMk cId="4032178601" sldId="2577"/>
        </pc:sldMkLst>
      </pc:sldChg>
      <pc:sldChg chg="del">
        <pc:chgData name="군만두 맛있다" userId="88f4dfb63950bb32" providerId="LiveId" clId="{144249B6-A001-4CCC-AF29-43D5EFA9B3B4}" dt="2023-08-02T13:36:08.964" v="2" actId="47"/>
        <pc:sldMkLst>
          <pc:docMk/>
          <pc:sldMk cId="1823832911" sldId="2578"/>
        </pc:sldMkLst>
      </pc:sldChg>
      <pc:sldChg chg="del">
        <pc:chgData name="군만두 맛있다" userId="88f4dfb63950bb32" providerId="LiveId" clId="{144249B6-A001-4CCC-AF29-43D5EFA9B3B4}" dt="2023-08-02T13:36:08.964" v="2" actId="47"/>
        <pc:sldMkLst>
          <pc:docMk/>
          <pc:sldMk cId="3769851705" sldId="2579"/>
        </pc:sldMkLst>
      </pc:sldChg>
      <pc:sldChg chg="del">
        <pc:chgData name="군만두 맛있다" userId="88f4dfb63950bb32" providerId="LiveId" clId="{144249B6-A001-4CCC-AF29-43D5EFA9B3B4}" dt="2023-08-02T13:36:08.964" v="2" actId="47"/>
        <pc:sldMkLst>
          <pc:docMk/>
          <pc:sldMk cId="2648344398" sldId="2580"/>
        </pc:sldMkLst>
      </pc:sldChg>
      <pc:sldChg chg="del">
        <pc:chgData name="군만두 맛있다" userId="88f4dfb63950bb32" providerId="LiveId" clId="{144249B6-A001-4CCC-AF29-43D5EFA9B3B4}" dt="2023-08-02T13:36:08.964" v="2" actId="47"/>
        <pc:sldMkLst>
          <pc:docMk/>
          <pc:sldMk cId="2261257372" sldId="2581"/>
        </pc:sldMkLst>
      </pc:sldChg>
      <pc:sldChg chg="del">
        <pc:chgData name="군만두 맛있다" userId="88f4dfb63950bb32" providerId="LiveId" clId="{144249B6-A001-4CCC-AF29-43D5EFA9B3B4}" dt="2023-08-02T13:36:08.964" v="2" actId="47"/>
        <pc:sldMkLst>
          <pc:docMk/>
          <pc:sldMk cId="3238471201" sldId="2582"/>
        </pc:sldMkLst>
      </pc:sldChg>
      <pc:sldChg chg="del">
        <pc:chgData name="군만두 맛있다" userId="88f4dfb63950bb32" providerId="LiveId" clId="{144249B6-A001-4CCC-AF29-43D5EFA9B3B4}" dt="2023-08-02T13:36:08.964" v="2" actId="47"/>
        <pc:sldMkLst>
          <pc:docMk/>
          <pc:sldMk cId="511967372" sldId="2583"/>
        </pc:sldMkLst>
      </pc:sldChg>
      <pc:sldChg chg="del">
        <pc:chgData name="군만두 맛있다" userId="88f4dfb63950bb32" providerId="LiveId" clId="{144249B6-A001-4CCC-AF29-43D5EFA9B3B4}" dt="2023-08-02T13:36:08.964" v="2" actId="47"/>
        <pc:sldMkLst>
          <pc:docMk/>
          <pc:sldMk cId="1432303522" sldId="2584"/>
        </pc:sldMkLst>
      </pc:sldChg>
      <pc:sldChg chg="del">
        <pc:chgData name="군만두 맛있다" userId="88f4dfb63950bb32" providerId="LiveId" clId="{144249B6-A001-4CCC-AF29-43D5EFA9B3B4}" dt="2023-08-02T13:36:08.964" v="2" actId="47"/>
        <pc:sldMkLst>
          <pc:docMk/>
          <pc:sldMk cId="4130679218" sldId="2585"/>
        </pc:sldMkLst>
      </pc:sldChg>
      <pc:sldChg chg="del">
        <pc:chgData name="군만두 맛있다" userId="88f4dfb63950bb32" providerId="LiveId" clId="{144249B6-A001-4CCC-AF29-43D5EFA9B3B4}" dt="2023-08-02T13:36:08.964" v="2" actId="47"/>
        <pc:sldMkLst>
          <pc:docMk/>
          <pc:sldMk cId="1616300698" sldId="2586"/>
        </pc:sldMkLst>
      </pc:sldChg>
      <pc:sldChg chg="del">
        <pc:chgData name="군만두 맛있다" userId="88f4dfb63950bb32" providerId="LiveId" clId="{144249B6-A001-4CCC-AF29-43D5EFA9B3B4}" dt="2023-08-02T13:36:08.964" v="2" actId="47"/>
        <pc:sldMkLst>
          <pc:docMk/>
          <pc:sldMk cId="2678863184" sldId="2587"/>
        </pc:sldMkLst>
      </pc:sldChg>
      <pc:sldChg chg="del">
        <pc:chgData name="군만두 맛있다" userId="88f4dfb63950bb32" providerId="LiveId" clId="{144249B6-A001-4CCC-AF29-43D5EFA9B3B4}" dt="2023-08-02T13:36:08.964" v="2" actId="47"/>
        <pc:sldMkLst>
          <pc:docMk/>
          <pc:sldMk cId="630103249" sldId="2588"/>
        </pc:sldMkLst>
      </pc:sldChg>
      <pc:sldChg chg="del">
        <pc:chgData name="군만두 맛있다" userId="88f4dfb63950bb32" providerId="LiveId" clId="{144249B6-A001-4CCC-AF29-43D5EFA9B3B4}" dt="2023-08-02T13:36:08.964" v="2" actId="47"/>
        <pc:sldMkLst>
          <pc:docMk/>
          <pc:sldMk cId="2976795418" sldId="2589"/>
        </pc:sldMkLst>
      </pc:sldChg>
      <pc:sldChg chg="del">
        <pc:chgData name="군만두 맛있다" userId="88f4dfb63950bb32" providerId="LiveId" clId="{144249B6-A001-4CCC-AF29-43D5EFA9B3B4}" dt="2023-08-02T13:36:08.964" v="2" actId="47"/>
        <pc:sldMkLst>
          <pc:docMk/>
          <pc:sldMk cId="1455636180" sldId="2590"/>
        </pc:sldMkLst>
      </pc:sldChg>
      <pc:sldChg chg="del">
        <pc:chgData name="군만두 맛있다" userId="88f4dfb63950bb32" providerId="LiveId" clId="{144249B6-A001-4CCC-AF29-43D5EFA9B3B4}" dt="2023-08-02T13:36:08.964" v="2" actId="47"/>
        <pc:sldMkLst>
          <pc:docMk/>
          <pc:sldMk cId="2168288466" sldId="2591"/>
        </pc:sldMkLst>
      </pc:sldChg>
      <pc:sldChg chg="del">
        <pc:chgData name="군만두 맛있다" userId="88f4dfb63950bb32" providerId="LiveId" clId="{144249B6-A001-4CCC-AF29-43D5EFA9B3B4}" dt="2023-08-02T13:36:08.964" v="2" actId="47"/>
        <pc:sldMkLst>
          <pc:docMk/>
          <pc:sldMk cId="3144789221" sldId="2592"/>
        </pc:sldMkLst>
      </pc:sldChg>
      <pc:sldChg chg="del">
        <pc:chgData name="군만두 맛있다" userId="88f4dfb63950bb32" providerId="LiveId" clId="{144249B6-A001-4CCC-AF29-43D5EFA9B3B4}" dt="2023-08-02T13:36:08.964" v="2" actId="47"/>
        <pc:sldMkLst>
          <pc:docMk/>
          <pc:sldMk cId="540414183" sldId="2593"/>
        </pc:sldMkLst>
      </pc:sldChg>
      <pc:sldChg chg="del">
        <pc:chgData name="군만두 맛있다" userId="88f4dfb63950bb32" providerId="LiveId" clId="{144249B6-A001-4CCC-AF29-43D5EFA9B3B4}" dt="2023-08-02T13:36:08.964" v="2" actId="47"/>
        <pc:sldMkLst>
          <pc:docMk/>
          <pc:sldMk cId="522480736" sldId="2594"/>
        </pc:sldMkLst>
      </pc:sldChg>
      <pc:sldChg chg="del">
        <pc:chgData name="군만두 맛있다" userId="88f4dfb63950bb32" providerId="LiveId" clId="{144249B6-A001-4CCC-AF29-43D5EFA9B3B4}" dt="2023-08-02T13:36:08.964" v="2" actId="47"/>
        <pc:sldMkLst>
          <pc:docMk/>
          <pc:sldMk cId="2125639540" sldId="2595"/>
        </pc:sldMkLst>
      </pc:sldChg>
      <pc:sldChg chg="del">
        <pc:chgData name="군만두 맛있다" userId="88f4dfb63950bb32" providerId="LiveId" clId="{144249B6-A001-4CCC-AF29-43D5EFA9B3B4}" dt="2023-08-02T13:36:08.964" v="2" actId="47"/>
        <pc:sldMkLst>
          <pc:docMk/>
          <pc:sldMk cId="985771669" sldId="2596"/>
        </pc:sldMkLst>
      </pc:sldChg>
      <pc:sldChg chg="del">
        <pc:chgData name="군만두 맛있다" userId="88f4dfb63950bb32" providerId="LiveId" clId="{144249B6-A001-4CCC-AF29-43D5EFA9B3B4}" dt="2023-08-02T13:36:08.964" v="2" actId="47"/>
        <pc:sldMkLst>
          <pc:docMk/>
          <pc:sldMk cId="881424172" sldId="2597"/>
        </pc:sldMkLst>
      </pc:sldChg>
      <pc:sldChg chg="del">
        <pc:chgData name="군만두 맛있다" userId="88f4dfb63950bb32" providerId="LiveId" clId="{144249B6-A001-4CCC-AF29-43D5EFA9B3B4}" dt="2023-08-02T13:36:08.964" v="2" actId="47"/>
        <pc:sldMkLst>
          <pc:docMk/>
          <pc:sldMk cId="3929931411" sldId="2598"/>
        </pc:sldMkLst>
      </pc:sldChg>
      <pc:sldChg chg="del">
        <pc:chgData name="군만두 맛있다" userId="88f4dfb63950bb32" providerId="LiveId" clId="{144249B6-A001-4CCC-AF29-43D5EFA9B3B4}" dt="2023-08-02T13:36:08.964" v="2" actId="47"/>
        <pc:sldMkLst>
          <pc:docMk/>
          <pc:sldMk cId="2820199052" sldId="2599"/>
        </pc:sldMkLst>
      </pc:sldChg>
      <pc:sldChg chg="del">
        <pc:chgData name="군만두 맛있다" userId="88f4dfb63950bb32" providerId="LiveId" clId="{144249B6-A001-4CCC-AF29-43D5EFA9B3B4}" dt="2023-08-02T13:36:08.964" v="2" actId="47"/>
        <pc:sldMkLst>
          <pc:docMk/>
          <pc:sldMk cId="1363308202" sldId="2600"/>
        </pc:sldMkLst>
      </pc:sldChg>
      <pc:sldChg chg="del">
        <pc:chgData name="군만두 맛있다" userId="88f4dfb63950bb32" providerId="LiveId" clId="{144249B6-A001-4CCC-AF29-43D5EFA9B3B4}" dt="2023-08-02T13:36:08.964" v="2" actId="47"/>
        <pc:sldMkLst>
          <pc:docMk/>
          <pc:sldMk cId="371675523" sldId="2601"/>
        </pc:sldMkLst>
      </pc:sldChg>
      <pc:sldChg chg="del">
        <pc:chgData name="군만두 맛있다" userId="88f4dfb63950bb32" providerId="LiveId" clId="{144249B6-A001-4CCC-AF29-43D5EFA9B3B4}" dt="2023-08-02T13:36:08.964" v="2" actId="47"/>
        <pc:sldMkLst>
          <pc:docMk/>
          <pc:sldMk cId="2770244423" sldId="2602"/>
        </pc:sldMkLst>
      </pc:sldChg>
      <pc:sldChg chg="del">
        <pc:chgData name="군만두 맛있다" userId="88f4dfb63950bb32" providerId="LiveId" clId="{144249B6-A001-4CCC-AF29-43D5EFA9B3B4}" dt="2023-08-02T13:36:08.964" v="2" actId="47"/>
        <pc:sldMkLst>
          <pc:docMk/>
          <pc:sldMk cId="4013222570" sldId="2603"/>
        </pc:sldMkLst>
      </pc:sldChg>
      <pc:sldChg chg="del">
        <pc:chgData name="군만두 맛있다" userId="88f4dfb63950bb32" providerId="LiveId" clId="{144249B6-A001-4CCC-AF29-43D5EFA9B3B4}" dt="2023-08-02T13:36:08.964" v="2" actId="47"/>
        <pc:sldMkLst>
          <pc:docMk/>
          <pc:sldMk cId="676042513" sldId="2604"/>
        </pc:sldMkLst>
      </pc:sldChg>
      <pc:sldChg chg="del">
        <pc:chgData name="군만두 맛있다" userId="88f4dfb63950bb32" providerId="LiveId" clId="{144249B6-A001-4CCC-AF29-43D5EFA9B3B4}" dt="2023-08-02T13:36:08.964" v="2" actId="47"/>
        <pc:sldMkLst>
          <pc:docMk/>
          <pc:sldMk cId="170084679" sldId="2605"/>
        </pc:sldMkLst>
      </pc:sldChg>
      <pc:sldChg chg="del">
        <pc:chgData name="군만두 맛있다" userId="88f4dfb63950bb32" providerId="LiveId" clId="{144249B6-A001-4CCC-AF29-43D5EFA9B3B4}" dt="2023-08-02T13:36:08.964" v="2" actId="47"/>
        <pc:sldMkLst>
          <pc:docMk/>
          <pc:sldMk cId="3327570243" sldId="2606"/>
        </pc:sldMkLst>
      </pc:sldChg>
      <pc:sldChg chg="del">
        <pc:chgData name="군만두 맛있다" userId="88f4dfb63950bb32" providerId="LiveId" clId="{144249B6-A001-4CCC-AF29-43D5EFA9B3B4}" dt="2023-08-02T13:36:08.964" v="2" actId="47"/>
        <pc:sldMkLst>
          <pc:docMk/>
          <pc:sldMk cId="787993651" sldId="2607"/>
        </pc:sldMkLst>
      </pc:sldChg>
      <pc:sldChg chg="del">
        <pc:chgData name="군만두 맛있다" userId="88f4dfb63950bb32" providerId="LiveId" clId="{144249B6-A001-4CCC-AF29-43D5EFA9B3B4}" dt="2023-08-02T13:36:08.964" v="2" actId="47"/>
        <pc:sldMkLst>
          <pc:docMk/>
          <pc:sldMk cId="1657852198" sldId="2608"/>
        </pc:sldMkLst>
      </pc:sldChg>
      <pc:sldChg chg="del">
        <pc:chgData name="군만두 맛있다" userId="88f4dfb63950bb32" providerId="LiveId" clId="{144249B6-A001-4CCC-AF29-43D5EFA9B3B4}" dt="2023-08-02T13:36:08.964" v="2" actId="47"/>
        <pc:sldMkLst>
          <pc:docMk/>
          <pc:sldMk cId="1372835175" sldId="2609"/>
        </pc:sldMkLst>
      </pc:sldChg>
      <pc:sldChg chg="del">
        <pc:chgData name="군만두 맛있다" userId="88f4dfb63950bb32" providerId="LiveId" clId="{144249B6-A001-4CCC-AF29-43D5EFA9B3B4}" dt="2023-08-02T13:36:08.964" v="2" actId="47"/>
        <pc:sldMkLst>
          <pc:docMk/>
          <pc:sldMk cId="877228672" sldId="2610"/>
        </pc:sldMkLst>
      </pc:sldChg>
      <pc:sldChg chg="del">
        <pc:chgData name="군만두 맛있다" userId="88f4dfb63950bb32" providerId="LiveId" clId="{144249B6-A001-4CCC-AF29-43D5EFA9B3B4}" dt="2023-08-02T13:36:08.964" v="2" actId="47"/>
        <pc:sldMkLst>
          <pc:docMk/>
          <pc:sldMk cId="499489740" sldId="2611"/>
        </pc:sldMkLst>
      </pc:sldChg>
      <pc:sldChg chg="del">
        <pc:chgData name="군만두 맛있다" userId="88f4dfb63950bb32" providerId="LiveId" clId="{144249B6-A001-4CCC-AF29-43D5EFA9B3B4}" dt="2023-08-02T13:36:08.964" v="2" actId="47"/>
        <pc:sldMkLst>
          <pc:docMk/>
          <pc:sldMk cId="518924430" sldId="2612"/>
        </pc:sldMkLst>
      </pc:sldChg>
      <pc:sldChg chg="del">
        <pc:chgData name="군만두 맛있다" userId="88f4dfb63950bb32" providerId="LiveId" clId="{144249B6-A001-4CCC-AF29-43D5EFA9B3B4}" dt="2023-08-02T13:36:08.964" v="2" actId="47"/>
        <pc:sldMkLst>
          <pc:docMk/>
          <pc:sldMk cId="489344758" sldId="2613"/>
        </pc:sldMkLst>
      </pc:sldChg>
      <pc:sldChg chg="del">
        <pc:chgData name="군만두 맛있다" userId="88f4dfb63950bb32" providerId="LiveId" clId="{144249B6-A001-4CCC-AF29-43D5EFA9B3B4}" dt="2023-08-02T13:36:08.964" v="2" actId="47"/>
        <pc:sldMkLst>
          <pc:docMk/>
          <pc:sldMk cId="1929053688" sldId="2614"/>
        </pc:sldMkLst>
      </pc:sldChg>
      <pc:sldChg chg="del">
        <pc:chgData name="군만두 맛있다" userId="88f4dfb63950bb32" providerId="LiveId" clId="{144249B6-A001-4CCC-AF29-43D5EFA9B3B4}" dt="2023-08-02T13:36:08.964" v="2" actId="47"/>
        <pc:sldMkLst>
          <pc:docMk/>
          <pc:sldMk cId="1855768019" sldId="2615"/>
        </pc:sldMkLst>
      </pc:sldChg>
      <pc:sldChg chg="del">
        <pc:chgData name="군만두 맛있다" userId="88f4dfb63950bb32" providerId="LiveId" clId="{144249B6-A001-4CCC-AF29-43D5EFA9B3B4}" dt="2023-08-02T13:36:08.964" v="2" actId="47"/>
        <pc:sldMkLst>
          <pc:docMk/>
          <pc:sldMk cId="557530448" sldId="2616"/>
        </pc:sldMkLst>
      </pc:sldChg>
      <pc:sldChg chg="del">
        <pc:chgData name="군만두 맛있다" userId="88f4dfb63950bb32" providerId="LiveId" clId="{144249B6-A001-4CCC-AF29-43D5EFA9B3B4}" dt="2023-08-02T13:36:08.964" v="2" actId="47"/>
        <pc:sldMkLst>
          <pc:docMk/>
          <pc:sldMk cId="2430722160" sldId="2617"/>
        </pc:sldMkLst>
      </pc:sldChg>
      <pc:sldChg chg="del">
        <pc:chgData name="군만두 맛있다" userId="88f4dfb63950bb32" providerId="LiveId" clId="{144249B6-A001-4CCC-AF29-43D5EFA9B3B4}" dt="2023-08-02T13:36:08.964" v="2" actId="47"/>
        <pc:sldMkLst>
          <pc:docMk/>
          <pc:sldMk cId="2568084884" sldId="2618"/>
        </pc:sldMkLst>
      </pc:sldChg>
      <pc:sldChg chg="del">
        <pc:chgData name="군만두 맛있다" userId="88f4dfb63950bb32" providerId="LiveId" clId="{144249B6-A001-4CCC-AF29-43D5EFA9B3B4}" dt="2023-08-02T13:36:08.964" v="2" actId="47"/>
        <pc:sldMkLst>
          <pc:docMk/>
          <pc:sldMk cId="1558367082" sldId="2619"/>
        </pc:sldMkLst>
      </pc:sldChg>
      <pc:sldChg chg="del">
        <pc:chgData name="군만두 맛있다" userId="88f4dfb63950bb32" providerId="LiveId" clId="{144249B6-A001-4CCC-AF29-43D5EFA9B3B4}" dt="2023-08-02T13:36:08.964" v="2" actId="47"/>
        <pc:sldMkLst>
          <pc:docMk/>
          <pc:sldMk cId="2928853574" sldId="2620"/>
        </pc:sldMkLst>
      </pc:sldChg>
      <pc:sldChg chg="del">
        <pc:chgData name="군만두 맛있다" userId="88f4dfb63950bb32" providerId="LiveId" clId="{144249B6-A001-4CCC-AF29-43D5EFA9B3B4}" dt="2023-08-02T13:36:08.964" v="2" actId="47"/>
        <pc:sldMkLst>
          <pc:docMk/>
          <pc:sldMk cId="812240286" sldId="2621"/>
        </pc:sldMkLst>
      </pc:sldChg>
      <pc:sldChg chg="del">
        <pc:chgData name="군만두 맛있다" userId="88f4dfb63950bb32" providerId="LiveId" clId="{144249B6-A001-4CCC-AF29-43D5EFA9B3B4}" dt="2023-08-02T13:36:08.964" v="2" actId="47"/>
        <pc:sldMkLst>
          <pc:docMk/>
          <pc:sldMk cId="1235024651" sldId="2622"/>
        </pc:sldMkLst>
      </pc:sldChg>
      <pc:sldChg chg="del">
        <pc:chgData name="군만두 맛있다" userId="88f4dfb63950bb32" providerId="LiveId" clId="{144249B6-A001-4CCC-AF29-43D5EFA9B3B4}" dt="2023-08-02T13:36:08.964" v="2" actId="47"/>
        <pc:sldMkLst>
          <pc:docMk/>
          <pc:sldMk cId="3865133516" sldId="2623"/>
        </pc:sldMkLst>
      </pc:sldChg>
      <pc:sldChg chg="del">
        <pc:chgData name="군만두 맛있다" userId="88f4dfb63950bb32" providerId="LiveId" clId="{144249B6-A001-4CCC-AF29-43D5EFA9B3B4}" dt="2023-08-02T13:36:08.964" v="2" actId="47"/>
        <pc:sldMkLst>
          <pc:docMk/>
          <pc:sldMk cId="3904679399" sldId="2624"/>
        </pc:sldMkLst>
      </pc:sldChg>
      <pc:sldChg chg="del">
        <pc:chgData name="군만두 맛있다" userId="88f4dfb63950bb32" providerId="LiveId" clId="{144249B6-A001-4CCC-AF29-43D5EFA9B3B4}" dt="2023-08-02T13:36:08.964" v="2" actId="47"/>
        <pc:sldMkLst>
          <pc:docMk/>
          <pc:sldMk cId="3089628557" sldId="2625"/>
        </pc:sldMkLst>
      </pc:sldChg>
      <pc:sldChg chg="del">
        <pc:chgData name="군만두 맛있다" userId="88f4dfb63950bb32" providerId="LiveId" clId="{144249B6-A001-4CCC-AF29-43D5EFA9B3B4}" dt="2023-08-02T13:36:08.964" v="2" actId="47"/>
        <pc:sldMkLst>
          <pc:docMk/>
          <pc:sldMk cId="227077717" sldId="2626"/>
        </pc:sldMkLst>
      </pc:sldChg>
      <pc:sldChg chg="del">
        <pc:chgData name="군만두 맛있다" userId="88f4dfb63950bb32" providerId="LiveId" clId="{144249B6-A001-4CCC-AF29-43D5EFA9B3B4}" dt="2023-08-02T13:36:08.964" v="2" actId="47"/>
        <pc:sldMkLst>
          <pc:docMk/>
          <pc:sldMk cId="2906960219" sldId="2627"/>
        </pc:sldMkLst>
      </pc:sldChg>
      <pc:sldChg chg="del">
        <pc:chgData name="군만두 맛있다" userId="88f4dfb63950bb32" providerId="LiveId" clId="{144249B6-A001-4CCC-AF29-43D5EFA9B3B4}" dt="2023-08-02T13:36:08.964" v="2" actId="47"/>
        <pc:sldMkLst>
          <pc:docMk/>
          <pc:sldMk cId="2995506986" sldId="2628"/>
        </pc:sldMkLst>
      </pc:sldChg>
      <pc:sldChg chg="del">
        <pc:chgData name="군만두 맛있다" userId="88f4dfb63950bb32" providerId="LiveId" clId="{144249B6-A001-4CCC-AF29-43D5EFA9B3B4}" dt="2023-08-02T13:36:08.964" v="2" actId="47"/>
        <pc:sldMkLst>
          <pc:docMk/>
          <pc:sldMk cId="351010711" sldId="2629"/>
        </pc:sldMkLst>
      </pc:sldChg>
      <pc:sldChg chg="del">
        <pc:chgData name="군만두 맛있다" userId="88f4dfb63950bb32" providerId="LiveId" clId="{144249B6-A001-4CCC-AF29-43D5EFA9B3B4}" dt="2023-08-02T13:36:08.964" v="2" actId="47"/>
        <pc:sldMkLst>
          <pc:docMk/>
          <pc:sldMk cId="691938191" sldId="2630"/>
        </pc:sldMkLst>
      </pc:sldChg>
      <pc:sldChg chg="del">
        <pc:chgData name="군만두 맛있다" userId="88f4dfb63950bb32" providerId="LiveId" clId="{144249B6-A001-4CCC-AF29-43D5EFA9B3B4}" dt="2023-08-02T13:36:08.964" v="2" actId="47"/>
        <pc:sldMkLst>
          <pc:docMk/>
          <pc:sldMk cId="2219512790" sldId="2631"/>
        </pc:sldMkLst>
      </pc:sldChg>
      <pc:sldChg chg="del">
        <pc:chgData name="군만두 맛있다" userId="88f4dfb63950bb32" providerId="LiveId" clId="{144249B6-A001-4CCC-AF29-43D5EFA9B3B4}" dt="2023-08-02T13:36:08.964" v="2" actId="47"/>
        <pc:sldMkLst>
          <pc:docMk/>
          <pc:sldMk cId="3322762833" sldId="2632"/>
        </pc:sldMkLst>
      </pc:sldChg>
      <pc:sldChg chg="del">
        <pc:chgData name="군만두 맛있다" userId="88f4dfb63950bb32" providerId="LiveId" clId="{144249B6-A001-4CCC-AF29-43D5EFA9B3B4}" dt="2023-08-02T13:36:08.964" v="2" actId="47"/>
        <pc:sldMkLst>
          <pc:docMk/>
          <pc:sldMk cId="3916388546" sldId="2633"/>
        </pc:sldMkLst>
      </pc:sldChg>
      <pc:sldChg chg="del">
        <pc:chgData name="군만두 맛있다" userId="88f4dfb63950bb32" providerId="LiveId" clId="{144249B6-A001-4CCC-AF29-43D5EFA9B3B4}" dt="2023-08-02T13:36:08.964" v="2" actId="47"/>
        <pc:sldMkLst>
          <pc:docMk/>
          <pc:sldMk cId="3626834891" sldId="2634"/>
        </pc:sldMkLst>
      </pc:sldChg>
      <pc:sldChg chg="del">
        <pc:chgData name="군만두 맛있다" userId="88f4dfb63950bb32" providerId="LiveId" clId="{144249B6-A001-4CCC-AF29-43D5EFA9B3B4}" dt="2023-08-02T13:36:08.964" v="2" actId="47"/>
        <pc:sldMkLst>
          <pc:docMk/>
          <pc:sldMk cId="3098417276" sldId="2635"/>
        </pc:sldMkLst>
      </pc:sldChg>
      <pc:sldChg chg="del">
        <pc:chgData name="군만두 맛있다" userId="88f4dfb63950bb32" providerId="LiveId" clId="{144249B6-A001-4CCC-AF29-43D5EFA9B3B4}" dt="2023-08-02T13:36:08.964" v="2" actId="47"/>
        <pc:sldMkLst>
          <pc:docMk/>
          <pc:sldMk cId="1942071758" sldId="2636"/>
        </pc:sldMkLst>
      </pc:sldChg>
      <pc:sldChg chg="del">
        <pc:chgData name="군만두 맛있다" userId="88f4dfb63950bb32" providerId="LiveId" clId="{144249B6-A001-4CCC-AF29-43D5EFA9B3B4}" dt="2023-08-02T13:36:08.964" v="2" actId="47"/>
        <pc:sldMkLst>
          <pc:docMk/>
          <pc:sldMk cId="1714049886" sldId="2637"/>
        </pc:sldMkLst>
      </pc:sldChg>
      <pc:sldChg chg="del">
        <pc:chgData name="군만두 맛있다" userId="88f4dfb63950bb32" providerId="LiveId" clId="{144249B6-A001-4CCC-AF29-43D5EFA9B3B4}" dt="2023-08-02T13:36:08.964" v="2" actId="47"/>
        <pc:sldMkLst>
          <pc:docMk/>
          <pc:sldMk cId="947316092" sldId="2638"/>
        </pc:sldMkLst>
      </pc:sldChg>
      <pc:sldChg chg="del">
        <pc:chgData name="군만두 맛있다" userId="88f4dfb63950bb32" providerId="LiveId" clId="{144249B6-A001-4CCC-AF29-43D5EFA9B3B4}" dt="2023-08-02T13:36:08.964" v="2" actId="47"/>
        <pc:sldMkLst>
          <pc:docMk/>
          <pc:sldMk cId="2283593112" sldId="2639"/>
        </pc:sldMkLst>
      </pc:sldChg>
      <pc:sldChg chg="del">
        <pc:chgData name="군만두 맛있다" userId="88f4dfb63950bb32" providerId="LiveId" clId="{144249B6-A001-4CCC-AF29-43D5EFA9B3B4}" dt="2023-08-02T13:36:08.964" v="2" actId="47"/>
        <pc:sldMkLst>
          <pc:docMk/>
          <pc:sldMk cId="340685903" sldId="2640"/>
        </pc:sldMkLst>
      </pc:sldChg>
      <pc:sldChg chg="del">
        <pc:chgData name="군만두 맛있다" userId="88f4dfb63950bb32" providerId="LiveId" clId="{144249B6-A001-4CCC-AF29-43D5EFA9B3B4}" dt="2023-08-02T13:36:08.964" v="2" actId="47"/>
        <pc:sldMkLst>
          <pc:docMk/>
          <pc:sldMk cId="575786208" sldId="2641"/>
        </pc:sldMkLst>
      </pc:sldChg>
      <pc:sldChg chg="del">
        <pc:chgData name="군만두 맛있다" userId="88f4dfb63950bb32" providerId="LiveId" clId="{144249B6-A001-4CCC-AF29-43D5EFA9B3B4}" dt="2023-08-02T13:36:08.964" v="2" actId="47"/>
        <pc:sldMkLst>
          <pc:docMk/>
          <pc:sldMk cId="2351414735" sldId="2642"/>
        </pc:sldMkLst>
      </pc:sldChg>
      <pc:sldChg chg="del">
        <pc:chgData name="군만두 맛있다" userId="88f4dfb63950bb32" providerId="LiveId" clId="{144249B6-A001-4CCC-AF29-43D5EFA9B3B4}" dt="2023-08-02T13:36:08.964" v="2" actId="47"/>
        <pc:sldMkLst>
          <pc:docMk/>
          <pc:sldMk cId="1301476519" sldId="2643"/>
        </pc:sldMkLst>
      </pc:sldChg>
      <pc:sldChg chg="del">
        <pc:chgData name="군만두 맛있다" userId="88f4dfb63950bb32" providerId="LiveId" clId="{144249B6-A001-4CCC-AF29-43D5EFA9B3B4}" dt="2023-08-02T13:36:08.964" v="2" actId="47"/>
        <pc:sldMkLst>
          <pc:docMk/>
          <pc:sldMk cId="3794315044" sldId="2644"/>
        </pc:sldMkLst>
      </pc:sldChg>
      <pc:sldChg chg="del">
        <pc:chgData name="군만두 맛있다" userId="88f4dfb63950bb32" providerId="LiveId" clId="{144249B6-A001-4CCC-AF29-43D5EFA9B3B4}" dt="2023-08-02T13:36:08.964" v="2" actId="47"/>
        <pc:sldMkLst>
          <pc:docMk/>
          <pc:sldMk cId="2811658284" sldId="2645"/>
        </pc:sldMkLst>
      </pc:sldChg>
      <pc:sldChg chg="del">
        <pc:chgData name="군만두 맛있다" userId="88f4dfb63950bb32" providerId="LiveId" clId="{144249B6-A001-4CCC-AF29-43D5EFA9B3B4}" dt="2023-08-02T13:36:08.964" v="2" actId="47"/>
        <pc:sldMkLst>
          <pc:docMk/>
          <pc:sldMk cId="3749500519" sldId="2646"/>
        </pc:sldMkLst>
      </pc:sldChg>
      <pc:sldChg chg="del">
        <pc:chgData name="군만두 맛있다" userId="88f4dfb63950bb32" providerId="LiveId" clId="{144249B6-A001-4CCC-AF29-43D5EFA9B3B4}" dt="2023-08-02T13:36:08.964" v="2" actId="47"/>
        <pc:sldMkLst>
          <pc:docMk/>
          <pc:sldMk cId="3849159693" sldId="2647"/>
        </pc:sldMkLst>
      </pc:sldChg>
      <pc:sldChg chg="del">
        <pc:chgData name="군만두 맛있다" userId="88f4dfb63950bb32" providerId="LiveId" clId="{144249B6-A001-4CCC-AF29-43D5EFA9B3B4}" dt="2023-08-02T13:36:08.964" v="2" actId="47"/>
        <pc:sldMkLst>
          <pc:docMk/>
          <pc:sldMk cId="837101023" sldId="2648"/>
        </pc:sldMkLst>
      </pc:sldChg>
      <pc:sldChg chg="del">
        <pc:chgData name="군만두 맛있다" userId="88f4dfb63950bb32" providerId="LiveId" clId="{144249B6-A001-4CCC-AF29-43D5EFA9B3B4}" dt="2023-08-02T13:36:08.964" v="2" actId="47"/>
        <pc:sldMkLst>
          <pc:docMk/>
          <pc:sldMk cId="3038500757" sldId="2649"/>
        </pc:sldMkLst>
      </pc:sldChg>
      <pc:sldChg chg="del">
        <pc:chgData name="군만두 맛있다" userId="88f4dfb63950bb32" providerId="LiveId" clId="{144249B6-A001-4CCC-AF29-43D5EFA9B3B4}" dt="2023-08-02T13:36:08.964" v="2" actId="47"/>
        <pc:sldMkLst>
          <pc:docMk/>
          <pc:sldMk cId="3584737891" sldId="2650"/>
        </pc:sldMkLst>
      </pc:sldChg>
      <pc:sldChg chg="del">
        <pc:chgData name="군만두 맛있다" userId="88f4dfb63950bb32" providerId="LiveId" clId="{144249B6-A001-4CCC-AF29-43D5EFA9B3B4}" dt="2023-08-02T13:36:08.964" v="2" actId="47"/>
        <pc:sldMkLst>
          <pc:docMk/>
          <pc:sldMk cId="629672305" sldId="2651"/>
        </pc:sldMkLst>
      </pc:sldChg>
      <pc:sldChg chg="del">
        <pc:chgData name="군만두 맛있다" userId="88f4dfb63950bb32" providerId="LiveId" clId="{144249B6-A001-4CCC-AF29-43D5EFA9B3B4}" dt="2023-08-02T13:36:08.964" v="2" actId="47"/>
        <pc:sldMkLst>
          <pc:docMk/>
          <pc:sldMk cId="2764338615" sldId="2652"/>
        </pc:sldMkLst>
      </pc:sldChg>
      <pc:sldChg chg="del">
        <pc:chgData name="군만두 맛있다" userId="88f4dfb63950bb32" providerId="LiveId" clId="{144249B6-A001-4CCC-AF29-43D5EFA9B3B4}" dt="2023-08-02T13:36:08.964" v="2" actId="47"/>
        <pc:sldMkLst>
          <pc:docMk/>
          <pc:sldMk cId="1094381916" sldId="2653"/>
        </pc:sldMkLst>
      </pc:sldChg>
      <pc:sldChg chg="del">
        <pc:chgData name="군만두 맛있다" userId="88f4dfb63950bb32" providerId="LiveId" clId="{144249B6-A001-4CCC-AF29-43D5EFA9B3B4}" dt="2023-08-02T13:36:08.964" v="2" actId="47"/>
        <pc:sldMkLst>
          <pc:docMk/>
          <pc:sldMk cId="440679789" sldId="2654"/>
        </pc:sldMkLst>
      </pc:sldChg>
      <pc:sldChg chg="del">
        <pc:chgData name="군만두 맛있다" userId="88f4dfb63950bb32" providerId="LiveId" clId="{144249B6-A001-4CCC-AF29-43D5EFA9B3B4}" dt="2023-08-02T13:36:08.964" v="2" actId="47"/>
        <pc:sldMkLst>
          <pc:docMk/>
          <pc:sldMk cId="3226343267" sldId="2655"/>
        </pc:sldMkLst>
      </pc:sldChg>
      <pc:sldChg chg="del">
        <pc:chgData name="군만두 맛있다" userId="88f4dfb63950bb32" providerId="LiveId" clId="{144249B6-A001-4CCC-AF29-43D5EFA9B3B4}" dt="2023-08-02T13:36:08.964" v="2" actId="47"/>
        <pc:sldMkLst>
          <pc:docMk/>
          <pc:sldMk cId="1460756314" sldId="2656"/>
        </pc:sldMkLst>
      </pc:sldChg>
      <pc:sldChg chg="del">
        <pc:chgData name="군만두 맛있다" userId="88f4dfb63950bb32" providerId="LiveId" clId="{144249B6-A001-4CCC-AF29-43D5EFA9B3B4}" dt="2023-08-02T13:36:08.964" v="2" actId="47"/>
        <pc:sldMkLst>
          <pc:docMk/>
          <pc:sldMk cId="2289325812" sldId="2657"/>
        </pc:sldMkLst>
      </pc:sldChg>
      <pc:sldChg chg="del">
        <pc:chgData name="군만두 맛있다" userId="88f4dfb63950bb32" providerId="LiveId" clId="{144249B6-A001-4CCC-AF29-43D5EFA9B3B4}" dt="2023-08-02T13:36:08.964" v="2" actId="47"/>
        <pc:sldMkLst>
          <pc:docMk/>
          <pc:sldMk cId="3557739859" sldId="2658"/>
        </pc:sldMkLst>
      </pc:sldChg>
      <pc:sldChg chg="del">
        <pc:chgData name="군만두 맛있다" userId="88f4dfb63950bb32" providerId="LiveId" clId="{144249B6-A001-4CCC-AF29-43D5EFA9B3B4}" dt="2023-08-02T13:36:08.964" v="2" actId="47"/>
        <pc:sldMkLst>
          <pc:docMk/>
          <pc:sldMk cId="1060554402" sldId="2659"/>
        </pc:sldMkLst>
      </pc:sldChg>
      <pc:sldChg chg="del">
        <pc:chgData name="군만두 맛있다" userId="88f4dfb63950bb32" providerId="LiveId" clId="{144249B6-A001-4CCC-AF29-43D5EFA9B3B4}" dt="2023-08-02T13:36:08.964" v="2" actId="47"/>
        <pc:sldMkLst>
          <pc:docMk/>
          <pc:sldMk cId="3260840464" sldId="2660"/>
        </pc:sldMkLst>
      </pc:sldChg>
      <pc:sldChg chg="del">
        <pc:chgData name="군만두 맛있다" userId="88f4dfb63950bb32" providerId="LiveId" clId="{144249B6-A001-4CCC-AF29-43D5EFA9B3B4}" dt="2023-08-02T13:36:08.964" v="2" actId="47"/>
        <pc:sldMkLst>
          <pc:docMk/>
          <pc:sldMk cId="3609967022" sldId="2661"/>
        </pc:sldMkLst>
      </pc:sldChg>
      <pc:sldChg chg="del">
        <pc:chgData name="군만두 맛있다" userId="88f4dfb63950bb32" providerId="LiveId" clId="{144249B6-A001-4CCC-AF29-43D5EFA9B3B4}" dt="2023-08-02T13:36:08.964" v="2" actId="47"/>
        <pc:sldMkLst>
          <pc:docMk/>
          <pc:sldMk cId="2307275382" sldId="2662"/>
        </pc:sldMkLst>
      </pc:sldChg>
      <pc:sldChg chg="del">
        <pc:chgData name="군만두 맛있다" userId="88f4dfb63950bb32" providerId="LiveId" clId="{144249B6-A001-4CCC-AF29-43D5EFA9B3B4}" dt="2023-08-02T13:36:08.964" v="2" actId="47"/>
        <pc:sldMkLst>
          <pc:docMk/>
          <pc:sldMk cId="718641829" sldId="2663"/>
        </pc:sldMkLst>
      </pc:sldChg>
      <pc:sldChg chg="del">
        <pc:chgData name="군만두 맛있다" userId="88f4dfb63950bb32" providerId="LiveId" clId="{144249B6-A001-4CCC-AF29-43D5EFA9B3B4}" dt="2023-08-02T13:36:08.964" v="2" actId="47"/>
        <pc:sldMkLst>
          <pc:docMk/>
          <pc:sldMk cId="3415343453" sldId="2664"/>
        </pc:sldMkLst>
      </pc:sldChg>
      <pc:sldChg chg="del">
        <pc:chgData name="군만두 맛있다" userId="88f4dfb63950bb32" providerId="LiveId" clId="{144249B6-A001-4CCC-AF29-43D5EFA9B3B4}" dt="2023-08-02T13:36:08.964" v="2" actId="47"/>
        <pc:sldMkLst>
          <pc:docMk/>
          <pc:sldMk cId="1092757205" sldId="2665"/>
        </pc:sldMkLst>
      </pc:sldChg>
      <pc:sldChg chg="del">
        <pc:chgData name="군만두 맛있다" userId="88f4dfb63950bb32" providerId="LiveId" clId="{144249B6-A001-4CCC-AF29-43D5EFA9B3B4}" dt="2023-08-02T13:36:08.964" v="2" actId="47"/>
        <pc:sldMkLst>
          <pc:docMk/>
          <pc:sldMk cId="1264263692" sldId="2666"/>
        </pc:sldMkLst>
      </pc:sldChg>
      <pc:sldChg chg="del">
        <pc:chgData name="군만두 맛있다" userId="88f4dfb63950bb32" providerId="LiveId" clId="{144249B6-A001-4CCC-AF29-43D5EFA9B3B4}" dt="2023-08-02T13:36:08.964" v="2" actId="47"/>
        <pc:sldMkLst>
          <pc:docMk/>
          <pc:sldMk cId="2182292613" sldId="2667"/>
        </pc:sldMkLst>
      </pc:sldChg>
      <pc:sldChg chg="del">
        <pc:chgData name="군만두 맛있다" userId="88f4dfb63950bb32" providerId="LiveId" clId="{144249B6-A001-4CCC-AF29-43D5EFA9B3B4}" dt="2023-08-02T13:36:08.964" v="2" actId="47"/>
        <pc:sldMkLst>
          <pc:docMk/>
          <pc:sldMk cId="4146126713" sldId="2668"/>
        </pc:sldMkLst>
      </pc:sldChg>
      <pc:sldChg chg="del">
        <pc:chgData name="군만두 맛있다" userId="88f4dfb63950bb32" providerId="LiveId" clId="{144249B6-A001-4CCC-AF29-43D5EFA9B3B4}" dt="2023-08-02T13:36:08.964" v="2" actId="47"/>
        <pc:sldMkLst>
          <pc:docMk/>
          <pc:sldMk cId="2952860862" sldId="2669"/>
        </pc:sldMkLst>
      </pc:sldChg>
      <pc:sldChg chg="del">
        <pc:chgData name="군만두 맛있다" userId="88f4dfb63950bb32" providerId="LiveId" clId="{144249B6-A001-4CCC-AF29-43D5EFA9B3B4}" dt="2023-08-02T13:36:08.964" v="2" actId="47"/>
        <pc:sldMkLst>
          <pc:docMk/>
          <pc:sldMk cId="593633653" sldId="2670"/>
        </pc:sldMkLst>
      </pc:sldChg>
      <pc:sldChg chg="del">
        <pc:chgData name="군만두 맛있다" userId="88f4dfb63950bb32" providerId="LiveId" clId="{144249B6-A001-4CCC-AF29-43D5EFA9B3B4}" dt="2023-08-02T13:36:08.964" v="2" actId="47"/>
        <pc:sldMkLst>
          <pc:docMk/>
          <pc:sldMk cId="3753590877" sldId="2671"/>
        </pc:sldMkLst>
      </pc:sldChg>
      <pc:sldChg chg="del">
        <pc:chgData name="군만두 맛있다" userId="88f4dfb63950bb32" providerId="LiveId" clId="{144249B6-A001-4CCC-AF29-43D5EFA9B3B4}" dt="2023-08-02T13:36:08.964" v="2" actId="47"/>
        <pc:sldMkLst>
          <pc:docMk/>
          <pc:sldMk cId="657354096" sldId="2672"/>
        </pc:sldMkLst>
      </pc:sldChg>
      <pc:sldChg chg="del">
        <pc:chgData name="군만두 맛있다" userId="88f4dfb63950bb32" providerId="LiveId" clId="{144249B6-A001-4CCC-AF29-43D5EFA9B3B4}" dt="2023-08-02T13:36:08.964" v="2" actId="47"/>
        <pc:sldMkLst>
          <pc:docMk/>
          <pc:sldMk cId="2351929821" sldId="2673"/>
        </pc:sldMkLst>
      </pc:sldChg>
      <pc:sldChg chg="del">
        <pc:chgData name="군만두 맛있다" userId="88f4dfb63950bb32" providerId="LiveId" clId="{144249B6-A001-4CCC-AF29-43D5EFA9B3B4}" dt="2023-08-02T13:36:08.964" v="2" actId="47"/>
        <pc:sldMkLst>
          <pc:docMk/>
          <pc:sldMk cId="1956815535" sldId="2674"/>
        </pc:sldMkLst>
      </pc:sldChg>
      <pc:sldChg chg="del">
        <pc:chgData name="군만두 맛있다" userId="88f4dfb63950bb32" providerId="LiveId" clId="{144249B6-A001-4CCC-AF29-43D5EFA9B3B4}" dt="2023-08-02T13:36:08.964" v="2" actId="47"/>
        <pc:sldMkLst>
          <pc:docMk/>
          <pc:sldMk cId="3178111573" sldId="2675"/>
        </pc:sldMkLst>
      </pc:sldChg>
      <pc:sldChg chg="del">
        <pc:chgData name="군만두 맛있다" userId="88f4dfb63950bb32" providerId="LiveId" clId="{144249B6-A001-4CCC-AF29-43D5EFA9B3B4}" dt="2023-08-02T13:36:08.964" v="2" actId="47"/>
        <pc:sldMkLst>
          <pc:docMk/>
          <pc:sldMk cId="1216298261" sldId="2676"/>
        </pc:sldMkLst>
      </pc:sldChg>
      <pc:sldChg chg="del">
        <pc:chgData name="군만두 맛있다" userId="88f4dfb63950bb32" providerId="LiveId" clId="{144249B6-A001-4CCC-AF29-43D5EFA9B3B4}" dt="2023-08-02T13:36:08.964" v="2" actId="47"/>
        <pc:sldMkLst>
          <pc:docMk/>
          <pc:sldMk cId="1613294907" sldId="2677"/>
        </pc:sldMkLst>
      </pc:sldChg>
      <pc:sldChg chg="del">
        <pc:chgData name="군만두 맛있다" userId="88f4dfb63950bb32" providerId="LiveId" clId="{144249B6-A001-4CCC-AF29-43D5EFA9B3B4}" dt="2023-08-02T13:36:08.964" v="2" actId="47"/>
        <pc:sldMkLst>
          <pc:docMk/>
          <pc:sldMk cId="283639718" sldId="2678"/>
        </pc:sldMkLst>
      </pc:sldChg>
      <pc:sldChg chg="del">
        <pc:chgData name="군만두 맛있다" userId="88f4dfb63950bb32" providerId="LiveId" clId="{144249B6-A001-4CCC-AF29-43D5EFA9B3B4}" dt="2023-08-02T13:36:08.964" v="2" actId="47"/>
        <pc:sldMkLst>
          <pc:docMk/>
          <pc:sldMk cId="40810507" sldId="2679"/>
        </pc:sldMkLst>
      </pc:sldChg>
      <pc:sldChg chg="del">
        <pc:chgData name="군만두 맛있다" userId="88f4dfb63950bb32" providerId="LiveId" clId="{144249B6-A001-4CCC-AF29-43D5EFA9B3B4}" dt="2023-08-02T13:36:08.964" v="2" actId="47"/>
        <pc:sldMkLst>
          <pc:docMk/>
          <pc:sldMk cId="1343603589" sldId="2680"/>
        </pc:sldMkLst>
      </pc:sldChg>
      <pc:sldChg chg="del">
        <pc:chgData name="군만두 맛있다" userId="88f4dfb63950bb32" providerId="LiveId" clId="{144249B6-A001-4CCC-AF29-43D5EFA9B3B4}" dt="2023-08-02T13:36:08.964" v="2" actId="47"/>
        <pc:sldMkLst>
          <pc:docMk/>
          <pc:sldMk cId="2810603218" sldId="2681"/>
        </pc:sldMkLst>
      </pc:sldChg>
      <pc:sldChg chg="del">
        <pc:chgData name="군만두 맛있다" userId="88f4dfb63950bb32" providerId="LiveId" clId="{144249B6-A001-4CCC-AF29-43D5EFA9B3B4}" dt="2023-08-02T13:36:08.964" v="2" actId="47"/>
        <pc:sldMkLst>
          <pc:docMk/>
          <pc:sldMk cId="3944405562" sldId="2682"/>
        </pc:sldMkLst>
      </pc:sldChg>
      <pc:sldChg chg="del">
        <pc:chgData name="군만두 맛있다" userId="88f4dfb63950bb32" providerId="LiveId" clId="{144249B6-A001-4CCC-AF29-43D5EFA9B3B4}" dt="2023-08-02T13:36:08.964" v="2" actId="47"/>
        <pc:sldMkLst>
          <pc:docMk/>
          <pc:sldMk cId="2933771578" sldId="2683"/>
        </pc:sldMkLst>
      </pc:sldChg>
      <pc:sldChg chg="del">
        <pc:chgData name="군만두 맛있다" userId="88f4dfb63950bb32" providerId="LiveId" clId="{144249B6-A001-4CCC-AF29-43D5EFA9B3B4}" dt="2023-08-02T13:36:08.964" v="2" actId="47"/>
        <pc:sldMkLst>
          <pc:docMk/>
          <pc:sldMk cId="2546265277" sldId="2684"/>
        </pc:sldMkLst>
      </pc:sldChg>
      <pc:sldChg chg="del">
        <pc:chgData name="군만두 맛있다" userId="88f4dfb63950bb32" providerId="LiveId" clId="{144249B6-A001-4CCC-AF29-43D5EFA9B3B4}" dt="2023-08-02T13:36:08.964" v="2" actId="47"/>
        <pc:sldMkLst>
          <pc:docMk/>
          <pc:sldMk cId="4078607203" sldId="2685"/>
        </pc:sldMkLst>
      </pc:sldChg>
      <pc:sldChg chg="del">
        <pc:chgData name="군만두 맛있다" userId="88f4dfb63950bb32" providerId="LiveId" clId="{144249B6-A001-4CCC-AF29-43D5EFA9B3B4}" dt="2023-08-02T13:36:08.964" v="2" actId="47"/>
        <pc:sldMkLst>
          <pc:docMk/>
          <pc:sldMk cId="2902558487" sldId="2686"/>
        </pc:sldMkLst>
      </pc:sldChg>
      <pc:sldChg chg="del">
        <pc:chgData name="군만두 맛있다" userId="88f4dfb63950bb32" providerId="LiveId" clId="{144249B6-A001-4CCC-AF29-43D5EFA9B3B4}" dt="2023-08-02T13:36:08.964" v="2" actId="47"/>
        <pc:sldMkLst>
          <pc:docMk/>
          <pc:sldMk cId="1093352631" sldId="2687"/>
        </pc:sldMkLst>
      </pc:sldChg>
      <pc:sldChg chg="del">
        <pc:chgData name="군만두 맛있다" userId="88f4dfb63950bb32" providerId="LiveId" clId="{144249B6-A001-4CCC-AF29-43D5EFA9B3B4}" dt="2023-08-02T13:36:08.964" v="2" actId="47"/>
        <pc:sldMkLst>
          <pc:docMk/>
          <pc:sldMk cId="439876290" sldId="2688"/>
        </pc:sldMkLst>
      </pc:sldChg>
      <pc:sldChg chg="del">
        <pc:chgData name="군만두 맛있다" userId="88f4dfb63950bb32" providerId="LiveId" clId="{144249B6-A001-4CCC-AF29-43D5EFA9B3B4}" dt="2023-08-02T13:36:08.964" v="2" actId="47"/>
        <pc:sldMkLst>
          <pc:docMk/>
          <pc:sldMk cId="3893166831" sldId="2689"/>
        </pc:sldMkLst>
      </pc:sldChg>
      <pc:sldChg chg="del">
        <pc:chgData name="군만두 맛있다" userId="88f4dfb63950bb32" providerId="LiveId" clId="{144249B6-A001-4CCC-AF29-43D5EFA9B3B4}" dt="2023-08-02T13:36:08.964" v="2" actId="47"/>
        <pc:sldMkLst>
          <pc:docMk/>
          <pc:sldMk cId="3735233562" sldId="2690"/>
        </pc:sldMkLst>
      </pc:sldChg>
      <pc:sldChg chg="del">
        <pc:chgData name="군만두 맛있다" userId="88f4dfb63950bb32" providerId="LiveId" clId="{144249B6-A001-4CCC-AF29-43D5EFA9B3B4}" dt="2023-08-02T13:36:08.964" v="2" actId="47"/>
        <pc:sldMkLst>
          <pc:docMk/>
          <pc:sldMk cId="29072149" sldId="2691"/>
        </pc:sldMkLst>
      </pc:sldChg>
      <pc:sldChg chg="del">
        <pc:chgData name="군만두 맛있다" userId="88f4dfb63950bb32" providerId="LiveId" clId="{144249B6-A001-4CCC-AF29-43D5EFA9B3B4}" dt="2023-08-02T13:36:08.964" v="2" actId="47"/>
        <pc:sldMkLst>
          <pc:docMk/>
          <pc:sldMk cId="2573617146" sldId="2692"/>
        </pc:sldMkLst>
      </pc:sldChg>
      <pc:sldChg chg="del">
        <pc:chgData name="군만두 맛있다" userId="88f4dfb63950bb32" providerId="LiveId" clId="{144249B6-A001-4CCC-AF29-43D5EFA9B3B4}" dt="2023-08-02T13:36:08.964" v="2" actId="47"/>
        <pc:sldMkLst>
          <pc:docMk/>
          <pc:sldMk cId="3794094596" sldId="2693"/>
        </pc:sldMkLst>
      </pc:sldChg>
      <pc:sldChg chg="del">
        <pc:chgData name="군만두 맛있다" userId="88f4dfb63950bb32" providerId="LiveId" clId="{144249B6-A001-4CCC-AF29-43D5EFA9B3B4}" dt="2023-08-02T13:36:08.964" v="2" actId="47"/>
        <pc:sldMkLst>
          <pc:docMk/>
          <pc:sldMk cId="1723755854" sldId="2694"/>
        </pc:sldMkLst>
      </pc:sldChg>
      <pc:sldChg chg="del">
        <pc:chgData name="군만두 맛있다" userId="88f4dfb63950bb32" providerId="LiveId" clId="{144249B6-A001-4CCC-AF29-43D5EFA9B3B4}" dt="2023-08-02T13:36:08.964" v="2" actId="47"/>
        <pc:sldMkLst>
          <pc:docMk/>
          <pc:sldMk cId="2588339341" sldId="2695"/>
        </pc:sldMkLst>
      </pc:sldChg>
      <pc:sldChg chg="del">
        <pc:chgData name="군만두 맛있다" userId="88f4dfb63950bb32" providerId="LiveId" clId="{144249B6-A001-4CCC-AF29-43D5EFA9B3B4}" dt="2023-08-02T13:36:08.964" v="2" actId="47"/>
        <pc:sldMkLst>
          <pc:docMk/>
          <pc:sldMk cId="3633748912" sldId="2696"/>
        </pc:sldMkLst>
      </pc:sldChg>
      <pc:sldChg chg="del">
        <pc:chgData name="군만두 맛있다" userId="88f4dfb63950bb32" providerId="LiveId" clId="{144249B6-A001-4CCC-AF29-43D5EFA9B3B4}" dt="2023-08-02T13:36:08.964" v="2" actId="47"/>
        <pc:sldMkLst>
          <pc:docMk/>
          <pc:sldMk cId="2983798489" sldId="2697"/>
        </pc:sldMkLst>
      </pc:sldChg>
      <pc:sldChg chg="del">
        <pc:chgData name="군만두 맛있다" userId="88f4dfb63950bb32" providerId="LiveId" clId="{144249B6-A001-4CCC-AF29-43D5EFA9B3B4}" dt="2023-08-02T13:36:08.964" v="2" actId="47"/>
        <pc:sldMkLst>
          <pc:docMk/>
          <pc:sldMk cId="2639993686" sldId="2698"/>
        </pc:sldMkLst>
      </pc:sldChg>
      <pc:sldChg chg="del">
        <pc:chgData name="군만두 맛있다" userId="88f4dfb63950bb32" providerId="LiveId" clId="{144249B6-A001-4CCC-AF29-43D5EFA9B3B4}" dt="2023-08-02T13:36:08.964" v="2" actId="47"/>
        <pc:sldMkLst>
          <pc:docMk/>
          <pc:sldMk cId="3907184792" sldId="2699"/>
        </pc:sldMkLst>
      </pc:sldChg>
      <pc:sldChg chg="del">
        <pc:chgData name="군만두 맛있다" userId="88f4dfb63950bb32" providerId="LiveId" clId="{144249B6-A001-4CCC-AF29-43D5EFA9B3B4}" dt="2023-08-02T13:36:08.964" v="2" actId="47"/>
        <pc:sldMkLst>
          <pc:docMk/>
          <pc:sldMk cId="368781337" sldId="2700"/>
        </pc:sldMkLst>
      </pc:sldChg>
      <pc:sldChg chg="del">
        <pc:chgData name="군만두 맛있다" userId="88f4dfb63950bb32" providerId="LiveId" clId="{144249B6-A001-4CCC-AF29-43D5EFA9B3B4}" dt="2023-08-02T13:36:08.964" v="2" actId="47"/>
        <pc:sldMkLst>
          <pc:docMk/>
          <pc:sldMk cId="529835959" sldId="2701"/>
        </pc:sldMkLst>
      </pc:sldChg>
      <pc:sldChg chg="del">
        <pc:chgData name="군만두 맛있다" userId="88f4dfb63950bb32" providerId="LiveId" clId="{144249B6-A001-4CCC-AF29-43D5EFA9B3B4}" dt="2023-08-02T13:36:08.964" v="2" actId="47"/>
        <pc:sldMkLst>
          <pc:docMk/>
          <pc:sldMk cId="3545098364" sldId="2702"/>
        </pc:sldMkLst>
      </pc:sldChg>
      <pc:sldChg chg="del">
        <pc:chgData name="군만두 맛있다" userId="88f4dfb63950bb32" providerId="LiveId" clId="{144249B6-A001-4CCC-AF29-43D5EFA9B3B4}" dt="2023-08-02T13:36:08.964" v="2" actId="47"/>
        <pc:sldMkLst>
          <pc:docMk/>
          <pc:sldMk cId="2175444239" sldId="2703"/>
        </pc:sldMkLst>
      </pc:sldChg>
      <pc:sldChg chg="del">
        <pc:chgData name="군만두 맛있다" userId="88f4dfb63950bb32" providerId="LiveId" clId="{144249B6-A001-4CCC-AF29-43D5EFA9B3B4}" dt="2023-08-02T13:36:08.964" v="2" actId="47"/>
        <pc:sldMkLst>
          <pc:docMk/>
          <pc:sldMk cId="2986238658" sldId="2704"/>
        </pc:sldMkLst>
      </pc:sldChg>
      <pc:sldChg chg="del">
        <pc:chgData name="군만두 맛있다" userId="88f4dfb63950bb32" providerId="LiveId" clId="{144249B6-A001-4CCC-AF29-43D5EFA9B3B4}" dt="2023-08-02T13:36:08.964" v="2" actId="47"/>
        <pc:sldMkLst>
          <pc:docMk/>
          <pc:sldMk cId="1536851359" sldId="2705"/>
        </pc:sldMkLst>
      </pc:sldChg>
      <pc:sldChg chg="del">
        <pc:chgData name="군만두 맛있다" userId="88f4dfb63950bb32" providerId="LiveId" clId="{144249B6-A001-4CCC-AF29-43D5EFA9B3B4}" dt="2023-08-02T13:36:08.964" v="2" actId="47"/>
        <pc:sldMkLst>
          <pc:docMk/>
          <pc:sldMk cId="1129415565" sldId="2706"/>
        </pc:sldMkLst>
      </pc:sldChg>
      <pc:sldChg chg="del">
        <pc:chgData name="군만두 맛있다" userId="88f4dfb63950bb32" providerId="LiveId" clId="{144249B6-A001-4CCC-AF29-43D5EFA9B3B4}" dt="2023-08-02T13:36:08.964" v="2" actId="47"/>
        <pc:sldMkLst>
          <pc:docMk/>
          <pc:sldMk cId="3894515077" sldId="2707"/>
        </pc:sldMkLst>
      </pc:sldChg>
      <pc:sldChg chg="del">
        <pc:chgData name="군만두 맛있다" userId="88f4dfb63950bb32" providerId="LiveId" clId="{144249B6-A001-4CCC-AF29-43D5EFA9B3B4}" dt="2023-08-02T13:36:08.964" v="2" actId="47"/>
        <pc:sldMkLst>
          <pc:docMk/>
          <pc:sldMk cId="4269298756" sldId="2708"/>
        </pc:sldMkLst>
      </pc:sldChg>
      <pc:sldChg chg="del">
        <pc:chgData name="군만두 맛있다" userId="88f4dfb63950bb32" providerId="LiveId" clId="{144249B6-A001-4CCC-AF29-43D5EFA9B3B4}" dt="2023-08-02T13:36:08.964" v="2" actId="47"/>
        <pc:sldMkLst>
          <pc:docMk/>
          <pc:sldMk cId="3923786631" sldId="2709"/>
        </pc:sldMkLst>
      </pc:sldChg>
      <pc:sldChg chg="del">
        <pc:chgData name="군만두 맛있다" userId="88f4dfb63950bb32" providerId="LiveId" clId="{144249B6-A001-4CCC-AF29-43D5EFA9B3B4}" dt="2023-08-02T13:36:08.964" v="2" actId="47"/>
        <pc:sldMkLst>
          <pc:docMk/>
          <pc:sldMk cId="2199048335" sldId="2710"/>
        </pc:sldMkLst>
      </pc:sldChg>
      <pc:sldChg chg="del">
        <pc:chgData name="군만두 맛있다" userId="88f4dfb63950bb32" providerId="LiveId" clId="{144249B6-A001-4CCC-AF29-43D5EFA9B3B4}" dt="2023-08-02T13:36:08.964" v="2" actId="47"/>
        <pc:sldMkLst>
          <pc:docMk/>
          <pc:sldMk cId="1386629224" sldId="2711"/>
        </pc:sldMkLst>
      </pc:sldChg>
      <pc:sldChg chg="del">
        <pc:chgData name="군만두 맛있다" userId="88f4dfb63950bb32" providerId="LiveId" clId="{144249B6-A001-4CCC-AF29-43D5EFA9B3B4}" dt="2023-08-02T13:36:08.964" v="2" actId="47"/>
        <pc:sldMkLst>
          <pc:docMk/>
          <pc:sldMk cId="256752972" sldId="2712"/>
        </pc:sldMkLst>
      </pc:sldChg>
      <pc:sldChg chg="del">
        <pc:chgData name="군만두 맛있다" userId="88f4dfb63950bb32" providerId="LiveId" clId="{144249B6-A001-4CCC-AF29-43D5EFA9B3B4}" dt="2023-08-02T13:36:08.964" v="2" actId="47"/>
        <pc:sldMkLst>
          <pc:docMk/>
          <pc:sldMk cId="4101857232" sldId="2713"/>
        </pc:sldMkLst>
      </pc:sldChg>
      <pc:sldChg chg="del">
        <pc:chgData name="군만두 맛있다" userId="88f4dfb63950bb32" providerId="LiveId" clId="{144249B6-A001-4CCC-AF29-43D5EFA9B3B4}" dt="2023-08-02T13:36:08.964" v="2" actId="47"/>
        <pc:sldMkLst>
          <pc:docMk/>
          <pc:sldMk cId="664629051" sldId="2714"/>
        </pc:sldMkLst>
      </pc:sldChg>
      <pc:sldChg chg="del">
        <pc:chgData name="군만두 맛있다" userId="88f4dfb63950bb32" providerId="LiveId" clId="{144249B6-A001-4CCC-AF29-43D5EFA9B3B4}" dt="2023-08-02T13:36:08.964" v="2" actId="47"/>
        <pc:sldMkLst>
          <pc:docMk/>
          <pc:sldMk cId="1221155394" sldId="2715"/>
        </pc:sldMkLst>
      </pc:sldChg>
      <pc:sldChg chg="del">
        <pc:chgData name="군만두 맛있다" userId="88f4dfb63950bb32" providerId="LiveId" clId="{144249B6-A001-4CCC-AF29-43D5EFA9B3B4}" dt="2023-08-02T13:36:08.964" v="2" actId="47"/>
        <pc:sldMkLst>
          <pc:docMk/>
          <pc:sldMk cId="2962467414" sldId="2716"/>
        </pc:sldMkLst>
      </pc:sldChg>
      <pc:sldChg chg="del">
        <pc:chgData name="군만두 맛있다" userId="88f4dfb63950bb32" providerId="LiveId" clId="{144249B6-A001-4CCC-AF29-43D5EFA9B3B4}" dt="2023-08-02T13:36:08.964" v="2" actId="47"/>
        <pc:sldMkLst>
          <pc:docMk/>
          <pc:sldMk cId="3486281063" sldId="2717"/>
        </pc:sldMkLst>
      </pc:sldChg>
      <pc:sldChg chg="del">
        <pc:chgData name="군만두 맛있다" userId="88f4dfb63950bb32" providerId="LiveId" clId="{144249B6-A001-4CCC-AF29-43D5EFA9B3B4}" dt="2023-08-02T13:36:08.964" v="2" actId="47"/>
        <pc:sldMkLst>
          <pc:docMk/>
          <pc:sldMk cId="233322124" sldId="2718"/>
        </pc:sldMkLst>
      </pc:sldChg>
      <pc:sldChg chg="del">
        <pc:chgData name="군만두 맛있다" userId="88f4dfb63950bb32" providerId="LiveId" clId="{144249B6-A001-4CCC-AF29-43D5EFA9B3B4}" dt="2023-08-02T13:36:08.964" v="2" actId="47"/>
        <pc:sldMkLst>
          <pc:docMk/>
          <pc:sldMk cId="1475984997" sldId="2719"/>
        </pc:sldMkLst>
      </pc:sldChg>
      <pc:sldChg chg="del">
        <pc:chgData name="군만두 맛있다" userId="88f4dfb63950bb32" providerId="LiveId" clId="{144249B6-A001-4CCC-AF29-43D5EFA9B3B4}" dt="2023-08-02T13:36:08.964" v="2" actId="47"/>
        <pc:sldMkLst>
          <pc:docMk/>
          <pc:sldMk cId="1437654473" sldId="2720"/>
        </pc:sldMkLst>
      </pc:sldChg>
      <pc:sldChg chg="del">
        <pc:chgData name="군만두 맛있다" userId="88f4dfb63950bb32" providerId="LiveId" clId="{144249B6-A001-4CCC-AF29-43D5EFA9B3B4}" dt="2023-08-02T13:36:08.964" v="2" actId="47"/>
        <pc:sldMkLst>
          <pc:docMk/>
          <pc:sldMk cId="1002596596" sldId="2721"/>
        </pc:sldMkLst>
      </pc:sldChg>
      <pc:sldChg chg="del">
        <pc:chgData name="군만두 맛있다" userId="88f4dfb63950bb32" providerId="LiveId" clId="{144249B6-A001-4CCC-AF29-43D5EFA9B3B4}" dt="2023-08-02T13:36:08.964" v="2" actId="47"/>
        <pc:sldMkLst>
          <pc:docMk/>
          <pc:sldMk cId="17520671" sldId="2722"/>
        </pc:sldMkLst>
      </pc:sldChg>
      <pc:sldChg chg="del">
        <pc:chgData name="군만두 맛있다" userId="88f4dfb63950bb32" providerId="LiveId" clId="{144249B6-A001-4CCC-AF29-43D5EFA9B3B4}" dt="2023-08-02T13:36:08.964" v="2" actId="47"/>
        <pc:sldMkLst>
          <pc:docMk/>
          <pc:sldMk cId="1156009265" sldId="2723"/>
        </pc:sldMkLst>
      </pc:sldChg>
      <pc:sldChg chg="del">
        <pc:chgData name="군만두 맛있다" userId="88f4dfb63950bb32" providerId="LiveId" clId="{144249B6-A001-4CCC-AF29-43D5EFA9B3B4}" dt="2023-08-02T13:36:08.964" v="2" actId="47"/>
        <pc:sldMkLst>
          <pc:docMk/>
          <pc:sldMk cId="1241009860" sldId="2724"/>
        </pc:sldMkLst>
      </pc:sldChg>
      <pc:sldChg chg="del">
        <pc:chgData name="군만두 맛있다" userId="88f4dfb63950bb32" providerId="LiveId" clId="{144249B6-A001-4CCC-AF29-43D5EFA9B3B4}" dt="2023-08-02T13:36:08.964" v="2" actId="47"/>
        <pc:sldMkLst>
          <pc:docMk/>
          <pc:sldMk cId="1678426733" sldId="2725"/>
        </pc:sldMkLst>
      </pc:sldChg>
      <pc:sldChg chg="del">
        <pc:chgData name="군만두 맛있다" userId="88f4dfb63950bb32" providerId="LiveId" clId="{144249B6-A001-4CCC-AF29-43D5EFA9B3B4}" dt="2023-08-02T13:36:08.964" v="2" actId="47"/>
        <pc:sldMkLst>
          <pc:docMk/>
          <pc:sldMk cId="2316695951" sldId="2726"/>
        </pc:sldMkLst>
      </pc:sldChg>
      <pc:sldChg chg="del">
        <pc:chgData name="군만두 맛있다" userId="88f4dfb63950bb32" providerId="LiveId" clId="{144249B6-A001-4CCC-AF29-43D5EFA9B3B4}" dt="2023-08-02T13:36:08.964" v="2" actId="47"/>
        <pc:sldMkLst>
          <pc:docMk/>
          <pc:sldMk cId="685976949" sldId="2727"/>
        </pc:sldMkLst>
      </pc:sldChg>
      <pc:sldChg chg="del">
        <pc:chgData name="군만두 맛있다" userId="88f4dfb63950bb32" providerId="LiveId" clId="{144249B6-A001-4CCC-AF29-43D5EFA9B3B4}" dt="2023-08-02T13:36:08.964" v="2" actId="47"/>
        <pc:sldMkLst>
          <pc:docMk/>
          <pc:sldMk cId="1626575979" sldId="2728"/>
        </pc:sldMkLst>
      </pc:sldChg>
      <pc:sldChg chg="del">
        <pc:chgData name="군만두 맛있다" userId="88f4dfb63950bb32" providerId="LiveId" clId="{144249B6-A001-4CCC-AF29-43D5EFA9B3B4}" dt="2023-08-02T13:36:08.964" v="2" actId="47"/>
        <pc:sldMkLst>
          <pc:docMk/>
          <pc:sldMk cId="2098542528" sldId="2729"/>
        </pc:sldMkLst>
      </pc:sldChg>
      <pc:sldChg chg="del">
        <pc:chgData name="군만두 맛있다" userId="88f4dfb63950bb32" providerId="LiveId" clId="{144249B6-A001-4CCC-AF29-43D5EFA9B3B4}" dt="2023-08-02T13:36:08.964" v="2" actId="47"/>
        <pc:sldMkLst>
          <pc:docMk/>
          <pc:sldMk cId="2014404705" sldId="2730"/>
        </pc:sldMkLst>
      </pc:sldChg>
      <pc:sldChg chg="del">
        <pc:chgData name="군만두 맛있다" userId="88f4dfb63950bb32" providerId="LiveId" clId="{144249B6-A001-4CCC-AF29-43D5EFA9B3B4}" dt="2023-08-02T13:36:08.964" v="2" actId="47"/>
        <pc:sldMkLst>
          <pc:docMk/>
          <pc:sldMk cId="3454025075" sldId="2731"/>
        </pc:sldMkLst>
      </pc:sldChg>
      <pc:sldChg chg="del">
        <pc:chgData name="군만두 맛있다" userId="88f4dfb63950bb32" providerId="LiveId" clId="{144249B6-A001-4CCC-AF29-43D5EFA9B3B4}" dt="2023-08-02T13:36:08.964" v="2" actId="47"/>
        <pc:sldMkLst>
          <pc:docMk/>
          <pc:sldMk cId="3837743604" sldId="2732"/>
        </pc:sldMkLst>
      </pc:sldChg>
      <pc:sldChg chg="del">
        <pc:chgData name="군만두 맛있다" userId="88f4dfb63950bb32" providerId="LiveId" clId="{144249B6-A001-4CCC-AF29-43D5EFA9B3B4}" dt="2023-08-02T13:36:08.964" v="2" actId="47"/>
        <pc:sldMkLst>
          <pc:docMk/>
          <pc:sldMk cId="1416584361" sldId="2733"/>
        </pc:sldMkLst>
      </pc:sldChg>
      <pc:sldChg chg="del">
        <pc:chgData name="군만두 맛있다" userId="88f4dfb63950bb32" providerId="LiveId" clId="{144249B6-A001-4CCC-AF29-43D5EFA9B3B4}" dt="2023-08-02T13:36:08.964" v="2" actId="47"/>
        <pc:sldMkLst>
          <pc:docMk/>
          <pc:sldMk cId="3909239631" sldId="2734"/>
        </pc:sldMkLst>
      </pc:sldChg>
      <pc:sldChg chg="del">
        <pc:chgData name="군만두 맛있다" userId="88f4dfb63950bb32" providerId="LiveId" clId="{144249B6-A001-4CCC-AF29-43D5EFA9B3B4}" dt="2023-08-02T13:36:08.964" v="2" actId="47"/>
        <pc:sldMkLst>
          <pc:docMk/>
          <pc:sldMk cId="2526991180" sldId="2735"/>
        </pc:sldMkLst>
      </pc:sldChg>
      <pc:sldChg chg="del">
        <pc:chgData name="군만두 맛있다" userId="88f4dfb63950bb32" providerId="LiveId" clId="{144249B6-A001-4CCC-AF29-43D5EFA9B3B4}" dt="2023-08-02T13:36:08.964" v="2" actId="47"/>
        <pc:sldMkLst>
          <pc:docMk/>
          <pc:sldMk cId="4138342893" sldId="2736"/>
        </pc:sldMkLst>
      </pc:sldChg>
      <pc:sldChg chg="del">
        <pc:chgData name="군만두 맛있다" userId="88f4dfb63950bb32" providerId="LiveId" clId="{144249B6-A001-4CCC-AF29-43D5EFA9B3B4}" dt="2023-08-02T13:36:08.964" v="2" actId="47"/>
        <pc:sldMkLst>
          <pc:docMk/>
          <pc:sldMk cId="2308734502" sldId="2737"/>
        </pc:sldMkLst>
      </pc:sldChg>
      <pc:sldChg chg="del">
        <pc:chgData name="군만두 맛있다" userId="88f4dfb63950bb32" providerId="LiveId" clId="{144249B6-A001-4CCC-AF29-43D5EFA9B3B4}" dt="2023-08-02T13:36:08.964" v="2" actId="47"/>
        <pc:sldMkLst>
          <pc:docMk/>
          <pc:sldMk cId="578355063" sldId="2738"/>
        </pc:sldMkLst>
      </pc:sldChg>
      <pc:sldChg chg="del">
        <pc:chgData name="군만두 맛있다" userId="88f4dfb63950bb32" providerId="LiveId" clId="{144249B6-A001-4CCC-AF29-43D5EFA9B3B4}" dt="2023-08-02T13:36:08.964" v="2" actId="47"/>
        <pc:sldMkLst>
          <pc:docMk/>
          <pc:sldMk cId="621816341" sldId="2739"/>
        </pc:sldMkLst>
      </pc:sldChg>
      <pc:sldChg chg="del">
        <pc:chgData name="군만두 맛있다" userId="88f4dfb63950bb32" providerId="LiveId" clId="{144249B6-A001-4CCC-AF29-43D5EFA9B3B4}" dt="2023-08-02T13:36:08.964" v="2" actId="47"/>
        <pc:sldMkLst>
          <pc:docMk/>
          <pc:sldMk cId="2641099193" sldId="2740"/>
        </pc:sldMkLst>
      </pc:sldChg>
      <pc:sldChg chg="del">
        <pc:chgData name="군만두 맛있다" userId="88f4dfb63950bb32" providerId="LiveId" clId="{144249B6-A001-4CCC-AF29-43D5EFA9B3B4}" dt="2023-08-02T13:36:08.964" v="2" actId="47"/>
        <pc:sldMkLst>
          <pc:docMk/>
          <pc:sldMk cId="1198298782" sldId="2741"/>
        </pc:sldMkLst>
      </pc:sldChg>
      <pc:sldChg chg="del">
        <pc:chgData name="군만두 맛있다" userId="88f4dfb63950bb32" providerId="LiveId" clId="{144249B6-A001-4CCC-AF29-43D5EFA9B3B4}" dt="2023-08-02T13:36:08.964" v="2" actId="47"/>
        <pc:sldMkLst>
          <pc:docMk/>
          <pc:sldMk cId="3604585558" sldId="2742"/>
        </pc:sldMkLst>
      </pc:sldChg>
      <pc:sldChg chg="del">
        <pc:chgData name="군만두 맛있다" userId="88f4dfb63950bb32" providerId="LiveId" clId="{144249B6-A001-4CCC-AF29-43D5EFA9B3B4}" dt="2023-08-02T13:36:08.964" v="2" actId="47"/>
        <pc:sldMkLst>
          <pc:docMk/>
          <pc:sldMk cId="924478193" sldId="2743"/>
        </pc:sldMkLst>
      </pc:sldChg>
      <pc:sldChg chg="del">
        <pc:chgData name="군만두 맛있다" userId="88f4dfb63950bb32" providerId="LiveId" clId="{144249B6-A001-4CCC-AF29-43D5EFA9B3B4}" dt="2023-08-02T13:36:08.964" v="2" actId="47"/>
        <pc:sldMkLst>
          <pc:docMk/>
          <pc:sldMk cId="2691072677" sldId="2744"/>
        </pc:sldMkLst>
      </pc:sldChg>
      <pc:sldChg chg="del">
        <pc:chgData name="군만두 맛있다" userId="88f4dfb63950bb32" providerId="LiveId" clId="{144249B6-A001-4CCC-AF29-43D5EFA9B3B4}" dt="2023-08-02T13:36:08.964" v="2" actId="47"/>
        <pc:sldMkLst>
          <pc:docMk/>
          <pc:sldMk cId="343320423" sldId="2745"/>
        </pc:sldMkLst>
      </pc:sldChg>
      <pc:sldChg chg="del">
        <pc:chgData name="군만두 맛있다" userId="88f4dfb63950bb32" providerId="LiveId" clId="{144249B6-A001-4CCC-AF29-43D5EFA9B3B4}" dt="2023-08-02T13:36:08.964" v="2" actId="47"/>
        <pc:sldMkLst>
          <pc:docMk/>
          <pc:sldMk cId="3298915371" sldId="2746"/>
        </pc:sldMkLst>
      </pc:sldChg>
      <pc:sldChg chg="del">
        <pc:chgData name="군만두 맛있다" userId="88f4dfb63950bb32" providerId="LiveId" clId="{144249B6-A001-4CCC-AF29-43D5EFA9B3B4}" dt="2023-08-02T13:36:08.964" v="2" actId="47"/>
        <pc:sldMkLst>
          <pc:docMk/>
          <pc:sldMk cId="865579753" sldId="2747"/>
        </pc:sldMkLst>
      </pc:sldChg>
      <pc:sldChg chg="del">
        <pc:chgData name="군만두 맛있다" userId="88f4dfb63950bb32" providerId="LiveId" clId="{144249B6-A001-4CCC-AF29-43D5EFA9B3B4}" dt="2023-08-02T13:36:08.964" v="2" actId="47"/>
        <pc:sldMkLst>
          <pc:docMk/>
          <pc:sldMk cId="2287635653" sldId="2748"/>
        </pc:sldMkLst>
      </pc:sldChg>
      <pc:sldChg chg="del">
        <pc:chgData name="군만두 맛있다" userId="88f4dfb63950bb32" providerId="LiveId" clId="{144249B6-A001-4CCC-AF29-43D5EFA9B3B4}" dt="2023-08-02T13:36:08.964" v="2" actId="47"/>
        <pc:sldMkLst>
          <pc:docMk/>
          <pc:sldMk cId="3256493940" sldId="2749"/>
        </pc:sldMkLst>
      </pc:sldChg>
      <pc:sldChg chg="del">
        <pc:chgData name="군만두 맛있다" userId="88f4dfb63950bb32" providerId="LiveId" clId="{144249B6-A001-4CCC-AF29-43D5EFA9B3B4}" dt="2023-08-02T13:36:08.964" v="2" actId="47"/>
        <pc:sldMkLst>
          <pc:docMk/>
          <pc:sldMk cId="1084737789" sldId="2750"/>
        </pc:sldMkLst>
      </pc:sldChg>
      <pc:sldChg chg="del">
        <pc:chgData name="군만두 맛있다" userId="88f4dfb63950bb32" providerId="LiveId" clId="{144249B6-A001-4CCC-AF29-43D5EFA9B3B4}" dt="2023-08-02T13:36:08.964" v="2" actId="47"/>
        <pc:sldMkLst>
          <pc:docMk/>
          <pc:sldMk cId="612979501" sldId="2751"/>
        </pc:sldMkLst>
      </pc:sldChg>
      <pc:sldChg chg="del">
        <pc:chgData name="군만두 맛있다" userId="88f4dfb63950bb32" providerId="LiveId" clId="{144249B6-A001-4CCC-AF29-43D5EFA9B3B4}" dt="2023-08-02T13:36:08.964" v="2" actId="47"/>
        <pc:sldMkLst>
          <pc:docMk/>
          <pc:sldMk cId="1568084693" sldId="2752"/>
        </pc:sldMkLst>
      </pc:sldChg>
      <pc:sldChg chg="del">
        <pc:chgData name="군만두 맛있다" userId="88f4dfb63950bb32" providerId="LiveId" clId="{144249B6-A001-4CCC-AF29-43D5EFA9B3B4}" dt="2023-08-02T13:36:08.964" v="2" actId="47"/>
        <pc:sldMkLst>
          <pc:docMk/>
          <pc:sldMk cId="2415355314" sldId="2753"/>
        </pc:sldMkLst>
      </pc:sldChg>
      <pc:sldChg chg="del">
        <pc:chgData name="군만두 맛있다" userId="88f4dfb63950bb32" providerId="LiveId" clId="{144249B6-A001-4CCC-AF29-43D5EFA9B3B4}" dt="2023-08-02T13:36:08.964" v="2" actId="47"/>
        <pc:sldMkLst>
          <pc:docMk/>
          <pc:sldMk cId="2224026317" sldId="2754"/>
        </pc:sldMkLst>
      </pc:sldChg>
      <pc:sldChg chg="del">
        <pc:chgData name="군만두 맛있다" userId="88f4dfb63950bb32" providerId="LiveId" clId="{144249B6-A001-4CCC-AF29-43D5EFA9B3B4}" dt="2023-08-02T13:36:08.964" v="2" actId="47"/>
        <pc:sldMkLst>
          <pc:docMk/>
          <pc:sldMk cId="4023316026" sldId="2755"/>
        </pc:sldMkLst>
      </pc:sldChg>
      <pc:sldChg chg="del">
        <pc:chgData name="군만두 맛있다" userId="88f4dfb63950bb32" providerId="LiveId" clId="{144249B6-A001-4CCC-AF29-43D5EFA9B3B4}" dt="2023-08-02T13:36:08.964" v="2" actId="47"/>
        <pc:sldMkLst>
          <pc:docMk/>
          <pc:sldMk cId="3896350348" sldId="2756"/>
        </pc:sldMkLst>
      </pc:sldChg>
      <pc:sldChg chg="del">
        <pc:chgData name="군만두 맛있다" userId="88f4dfb63950bb32" providerId="LiveId" clId="{144249B6-A001-4CCC-AF29-43D5EFA9B3B4}" dt="2023-08-02T13:36:08.964" v="2" actId="47"/>
        <pc:sldMkLst>
          <pc:docMk/>
          <pc:sldMk cId="3355010986" sldId="2757"/>
        </pc:sldMkLst>
      </pc:sldChg>
      <pc:sldChg chg="del">
        <pc:chgData name="군만두 맛있다" userId="88f4dfb63950bb32" providerId="LiveId" clId="{144249B6-A001-4CCC-AF29-43D5EFA9B3B4}" dt="2023-08-02T13:36:08.964" v="2" actId="47"/>
        <pc:sldMkLst>
          <pc:docMk/>
          <pc:sldMk cId="718080563" sldId="2758"/>
        </pc:sldMkLst>
      </pc:sldChg>
      <pc:sldChg chg="del">
        <pc:chgData name="군만두 맛있다" userId="88f4dfb63950bb32" providerId="LiveId" clId="{144249B6-A001-4CCC-AF29-43D5EFA9B3B4}" dt="2023-08-02T13:36:08.964" v="2" actId="47"/>
        <pc:sldMkLst>
          <pc:docMk/>
          <pc:sldMk cId="1597946337" sldId="2759"/>
        </pc:sldMkLst>
      </pc:sldChg>
      <pc:sldChg chg="del">
        <pc:chgData name="군만두 맛있다" userId="88f4dfb63950bb32" providerId="LiveId" clId="{144249B6-A001-4CCC-AF29-43D5EFA9B3B4}" dt="2023-08-02T13:36:08.964" v="2" actId="47"/>
        <pc:sldMkLst>
          <pc:docMk/>
          <pc:sldMk cId="3748352943" sldId="2760"/>
        </pc:sldMkLst>
      </pc:sldChg>
      <pc:sldChg chg="del">
        <pc:chgData name="군만두 맛있다" userId="88f4dfb63950bb32" providerId="LiveId" clId="{144249B6-A001-4CCC-AF29-43D5EFA9B3B4}" dt="2023-08-02T13:36:08.964" v="2" actId="47"/>
        <pc:sldMkLst>
          <pc:docMk/>
          <pc:sldMk cId="1589915747" sldId="2761"/>
        </pc:sldMkLst>
      </pc:sldChg>
      <pc:sldChg chg="del">
        <pc:chgData name="군만두 맛있다" userId="88f4dfb63950bb32" providerId="LiveId" clId="{144249B6-A001-4CCC-AF29-43D5EFA9B3B4}" dt="2023-08-02T13:36:08.964" v="2" actId="47"/>
        <pc:sldMkLst>
          <pc:docMk/>
          <pc:sldMk cId="3003191132" sldId="2762"/>
        </pc:sldMkLst>
      </pc:sldChg>
      <pc:sldChg chg="del">
        <pc:chgData name="군만두 맛있다" userId="88f4dfb63950bb32" providerId="LiveId" clId="{144249B6-A001-4CCC-AF29-43D5EFA9B3B4}" dt="2023-08-02T13:36:08.964" v="2" actId="47"/>
        <pc:sldMkLst>
          <pc:docMk/>
          <pc:sldMk cId="3207550285" sldId="2763"/>
        </pc:sldMkLst>
      </pc:sldChg>
      <pc:sldChg chg="del">
        <pc:chgData name="군만두 맛있다" userId="88f4dfb63950bb32" providerId="LiveId" clId="{144249B6-A001-4CCC-AF29-43D5EFA9B3B4}" dt="2023-08-02T13:36:08.964" v="2" actId="47"/>
        <pc:sldMkLst>
          <pc:docMk/>
          <pc:sldMk cId="123644257" sldId="2764"/>
        </pc:sldMkLst>
      </pc:sldChg>
      <pc:sldChg chg="del">
        <pc:chgData name="군만두 맛있다" userId="88f4dfb63950bb32" providerId="LiveId" clId="{144249B6-A001-4CCC-AF29-43D5EFA9B3B4}" dt="2023-08-02T13:36:08.964" v="2" actId="47"/>
        <pc:sldMkLst>
          <pc:docMk/>
          <pc:sldMk cId="3893108649" sldId="2765"/>
        </pc:sldMkLst>
      </pc:sldChg>
      <pc:sldChg chg="del">
        <pc:chgData name="군만두 맛있다" userId="88f4dfb63950bb32" providerId="LiveId" clId="{144249B6-A001-4CCC-AF29-43D5EFA9B3B4}" dt="2023-08-02T13:36:08.964" v="2" actId="47"/>
        <pc:sldMkLst>
          <pc:docMk/>
          <pc:sldMk cId="1820051940" sldId="2766"/>
        </pc:sldMkLst>
      </pc:sldChg>
      <pc:sldChg chg="del">
        <pc:chgData name="군만두 맛있다" userId="88f4dfb63950bb32" providerId="LiveId" clId="{144249B6-A001-4CCC-AF29-43D5EFA9B3B4}" dt="2023-08-02T13:36:08.964" v="2" actId="47"/>
        <pc:sldMkLst>
          <pc:docMk/>
          <pc:sldMk cId="2804516397" sldId="2767"/>
        </pc:sldMkLst>
      </pc:sldChg>
      <pc:sldChg chg="del">
        <pc:chgData name="군만두 맛있다" userId="88f4dfb63950bb32" providerId="LiveId" clId="{144249B6-A001-4CCC-AF29-43D5EFA9B3B4}" dt="2023-08-02T13:36:08.964" v="2" actId="47"/>
        <pc:sldMkLst>
          <pc:docMk/>
          <pc:sldMk cId="2455944783" sldId="2768"/>
        </pc:sldMkLst>
      </pc:sldChg>
      <pc:sldChg chg="del">
        <pc:chgData name="군만두 맛있다" userId="88f4dfb63950bb32" providerId="LiveId" clId="{144249B6-A001-4CCC-AF29-43D5EFA9B3B4}" dt="2023-08-02T13:36:08.964" v="2" actId="47"/>
        <pc:sldMkLst>
          <pc:docMk/>
          <pc:sldMk cId="4042704429" sldId="2769"/>
        </pc:sldMkLst>
      </pc:sldChg>
      <pc:sldChg chg="del">
        <pc:chgData name="군만두 맛있다" userId="88f4dfb63950bb32" providerId="LiveId" clId="{144249B6-A001-4CCC-AF29-43D5EFA9B3B4}" dt="2023-08-02T13:36:08.964" v="2" actId="47"/>
        <pc:sldMkLst>
          <pc:docMk/>
          <pc:sldMk cId="1930963795" sldId="2770"/>
        </pc:sldMkLst>
      </pc:sldChg>
      <pc:sldChg chg="del">
        <pc:chgData name="군만두 맛있다" userId="88f4dfb63950bb32" providerId="LiveId" clId="{144249B6-A001-4CCC-AF29-43D5EFA9B3B4}" dt="2023-08-02T13:36:08.964" v="2" actId="47"/>
        <pc:sldMkLst>
          <pc:docMk/>
          <pc:sldMk cId="2553810541" sldId="2771"/>
        </pc:sldMkLst>
      </pc:sldChg>
      <pc:sldChg chg="del">
        <pc:chgData name="군만두 맛있다" userId="88f4dfb63950bb32" providerId="LiveId" clId="{144249B6-A001-4CCC-AF29-43D5EFA9B3B4}" dt="2023-08-02T13:36:08.964" v="2" actId="47"/>
        <pc:sldMkLst>
          <pc:docMk/>
          <pc:sldMk cId="4037594064" sldId="2772"/>
        </pc:sldMkLst>
      </pc:sldChg>
      <pc:sldChg chg="del">
        <pc:chgData name="군만두 맛있다" userId="88f4dfb63950bb32" providerId="LiveId" clId="{144249B6-A001-4CCC-AF29-43D5EFA9B3B4}" dt="2023-08-02T13:36:08.964" v="2" actId="47"/>
        <pc:sldMkLst>
          <pc:docMk/>
          <pc:sldMk cId="4205975642" sldId="2773"/>
        </pc:sldMkLst>
      </pc:sldChg>
      <pc:sldChg chg="del">
        <pc:chgData name="군만두 맛있다" userId="88f4dfb63950bb32" providerId="LiveId" clId="{144249B6-A001-4CCC-AF29-43D5EFA9B3B4}" dt="2023-08-02T13:36:08.964" v="2" actId="47"/>
        <pc:sldMkLst>
          <pc:docMk/>
          <pc:sldMk cId="128341072" sldId="2774"/>
        </pc:sldMkLst>
      </pc:sldChg>
      <pc:sldChg chg="del">
        <pc:chgData name="군만두 맛있다" userId="88f4dfb63950bb32" providerId="LiveId" clId="{144249B6-A001-4CCC-AF29-43D5EFA9B3B4}" dt="2023-08-02T13:36:08.964" v="2" actId="47"/>
        <pc:sldMkLst>
          <pc:docMk/>
          <pc:sldMk cId="470106558" sldId="2775"/>
        </pc:sldMkLst>
      </pc:sldChg>
      <pc:sldChg chg="del">
        <pc:chgData name="군만두 맛있다" userId="88f4dfb63950bb32" providerId="LiveId" clId="{144249B6-A001-4CCC-AF29-43D5EFA9B3B4}" dt="2023-08-02T13:36:08.964" v="2" actId="47"/>
        <pc:sldMkLst>
          <pc:docMk/>
          <pc:sldMk cId="1736687126" sldId="2776"/>
        </pc:sldMkLst>
      </pc:sldChg>
      <pc:sldChg chg="del">
        <pc:chgData name="군만두 맛있다" userId="88f4dfb63950bb32" providerId="LiveId" clId="{144249B6-A001-4CCC-AF29-43D5EFA9B3B4}" dt="2023-08-02T13:36:08.964" v="2" actId="47"/>
        <pc:sldMkLst>
          <pc:docMk/>
          <pc:sldMk cId="112675213" sldId="2777"/>
        </pc:sldMkLst>
      </pc:sldChg>
      <pc:sldChg chg="del">
        <pc:chgData name="군만두 맛있다" userId="88f4dfb63950bb32" providerId="LiveId" clId="{144249B6-A001-4CCC-AF29-43D5EFA9B3B4}" dt="2023-08-02T13:36:08.964" v="2" actId="47"/>
        <pc:sldMkLst>
          <pc:docMk/>
          <pc:sldMk cId="606706189" sldId="2778"/>
        </pc:sldMkLst>
      </pc:sldChg>
      <pc:sldChg chg="del">
        <pc:chgData name="군만두 맛있다" userId="88f4dfb63950bb32" providerId="LiveId" clId="{144249B6-A001-4CCC-AF29-43D5EFA9B3B4}" dt="2023-08-02T13:36:08.964" v="2" actId="47"/>
        <pc:sldMkLst>
          <pc:docMk/>
          <pc:sldMk cId="128208181" sldId="2779"/>
        </pc:sldMkLst>
      </pc:sldChg>
      <pc:sldChg chg="del">
        <pc:chgData name="군만두 맛있다" userId="88f4dfb63950bb32" providerId="LiveId" clId="{144249B6-A001-4CCC-AF29-43D5EFA9B3B4}" dt="2023-08-02T13:36:08.964" v="2" actId="47"/>
        <pc:sldMkLst>
          <pc:docMk/>
          <pc:sldMk cId="607300352" sldId="2780"/>
        </pc:sldMkLst>
      </pc:sldChg>
      <pc:sldChg chg="del">
        <pc:chgData name="군만두 맛있다" userId="88f4dfb63950bb32" providerId="LiveId" clId="{144249B6-A001-4CCC-AF29-43D5EFA9B3B4}" dt="2023-08-02T13:36:08.964" v="2" actId="47"/>
        <pc:sldMkLst>
          <pc:docMk/>
          <pc:sldMk cId="1053298311" sldId="2781"/>
        </pc:sldMkLst>
      </pc:sldChg>
      <pc:sldChg chg="del">
        <pc:chgData name="군만두 맛있다" userId="88f4dfb63950bb32" providerId="LiveId" clId="{144249B6-A001-4CCC-AF29-43D5EFA9B3B4}" dt="2023-08-02T13:36:08.964" v="2" actId="47"/>
        <pc:sldMkLst>
          <pc:docMk/>
          <pc:sldMk cId="3254339781" sldId="2782"/>
        </pc:sldMkLst>
      </pc:sldChg>
      <pc:sldChg chg="del">
        <pc:chgData name="군만두 맛있다" userId="88f4dfb63950bb32" providerId="LiveId" clId="{144249B6-A001-4CCC-AF29-43D5EFA9B3B4}" dt="2023-08-02T13:36:08.964" v="2" actId="47"/>
        <pc:sldMkLst>
          <pc:docMk/>
          <pc:sldMk cId="2025233958" sldId="2783"/>
        </pc:sldMkLst>
      </pc:sldChg>
      <pc:sldChg chg="del">
        <pc:chgData name="군만두 맛있다" userId="88f4dfb63950bb32" providerId="LiveId" clId="{144249B6-A001-4CCC-AF29-43D5EFA9B3B4}" dt="2023-08-02T13:36:08.964" v="2" actId="47"/>
        <pc:sldMkLst>
          <pc:docMk/>
          <pc:sldMk cId="4246704417" sldId="2784"/>
        </pc:sldMkLst>
      </pc:sldChg>
      <pc:sldChg chg="del">
        <pc:chgData name="군만두 맛있다" userId="88f4dfb63950bb32" providerId="LiveId" clId="{144249B6-A001-4CCC-AF29-43D5EFA9B3B4}" dt="2023-08-02T13:36:08.964" v="2" actId="47"/>
        <pc:sldMkLst>
          <pc:docMk/>
          <pc:sldMk cId="1079858687" sldId="2785"/>
        </pc:sldMkLst>
      </pc:sldChg>
      <pc:sldChg chg="del">
        <pc:chgData name="군만두 맛있다" userId="88f4dfb63950bb32" providerId="LiveId" clId="{144249B6-A001-4CCC-AF29-43D5EFA9B3B4}" dt="2023-08-02T13:36:08.964" v="2" actId="47"/>
        <pc:sldMkLst>
          <pc:docMk/>
          <pc:sldMk cId="3671590874" sldId="2786"/>
        </pc:sldMkLst>
      </pc:sldChg>
      <pc:sldChg chg="del">
        <pc:chgData name="군만두 맛있다" userId="88f4dfb63950bb32" providerId="LiveId" clId="{144249B6-A001-4CCC-AF29-43D5EFA9B3B4}" dt="2023-08-02T13:36:08.964" v="2" actId="47"/>
        <pc:sldMkLst>
          <pc:docMk/>
          <pc:sldMk cId="155461242" sldId="2787"/>
        </pc:sldMkLst>
      </pc:sldChg>
      <pc:sldChg chg="del">
        <pc:chgData name="군만두 맛있다" userId="88f4dfb63950bb32" providerId="LiveId" clId="{144249B6-A001-4CCC-AF29-43D5EFA9B3B4}" dt="2023-08-02T13:36:08.964" v="2" actId="47"/>
        <pc:sldMkLst>
          <pc:docMk/>
          <pc:sldMk cId="3101031944" sldId="2788"/>
        </pc:sldMkLst>
      </pc:sldChg>
      <pc:sldChg chg="del">
        <pc:chgData name="군만두 맛있다" userId="88f4dfb63950bb32" providerId="LiveId" clId="{144249B6-A001-4CCC-AF29-43D5EFA9B3B4}" dt="2023-08-02T13:36:08.964" v="2" actId="47"/>
        <pc:sldMkLst>
          <pc:docMk/>
          <pc:sldMk cId="1302841824" sldId="2789"/>
        </pc:sldMkLst>
      </pc:sldChg>
      <pc:sldChg chg="del">
        <pc:chgData name="군만두 맛있다" userId="88f4dfb63950bb32" providerId="LiveId" clId="{144249B6-A001-4CCC-AF29-43D5EFA9B3B4}" dt="2023-08-02T13:36:08.964" v="2" actId="47"/>
        <pc:sldMkLst>
          <pc:docMk/>
          <pc:sldMk cId="65926156" sldId="2790"/>
        </pc:sldMkLst>
      </pc:sldChg>
      <pc:sldChg chg="del">
        <pc:chgData name="군만두 맛있다" userId="88f4dfb63950bb32" providerId="LiveId" clId="{144249B6-A001-4CCC-AF29-43D5EFA9B3B4}" dt="2023-08-02T13:36:08.964" v="2" actId="47"/>
        <pc:sldMkLst>
          <pc:docMk/>
          <pc:sldMk cId="2276220790" sldId="2791"/>
        </pc:sldMkLst>
      </pc:sldChg>
      <pc:sldChg chg="del">
        <pc:chgData name="군만두 맛있다" userId="88f4dfb63950bb32" providerId="LiveId" clId="{144249B6-A001-4CCC-AF29-43D5EFA9B3B4}" dt="2023-08-02T13:36:08.964" v="2" actId="47"/>
        <pc:sldMkLst>
          <pc:docMk/>
          <pc:sldMk cId="2839780440" sldId="2792"/>
        </pc:sldMkLst>
      </pc:sldChg>
      <pc:sldChg chg="del">
        <pc:chgData name="군만두 맛있다" userId="88f4dfb63950bb32" providerId="LiveId" clId="{144249B6-A001-4CCC-AF29-43D5EFA9B3B4}" dt="2023-08-02T13:36:08.964" v="2" actId="47"/>
        <pc:sldMkLst>
          <pc:docMk/>
          <pc:sldMk cId="1453319575" sldId="2793"/>
        </pc:sldMkLst>
      </pc:sldChg>
      <pc:sldChg chg="del">
        <pc:chgData name="군만두 맛있다" userId="88f4dfb63950bb32" providerId="LiveId" clId="{144249B6-A001-4CCC-AF29-43D5EFA9B3B4}" dt="2023-08-02T13:36:08.964" v="2" actId="47"/>
        <pc:sldMkLst>
          <pc:docMk/>
          <pc:sldMk cId="3416831461" sldId="2794"/>
        </pc:sldMkLst>
      </pc:sldChg>
      <pc:sldChg chg="del">
        <pc:chgData name="군만두 맛있다" userId="88f4dfb63950bb32" providerId="LiveId" clId="{144249B6-A001-4CCC-AF29-43D5EFA9B3B4}" dt="2023-08-02T13:36:08.964" v="2" actId="47"/>
        <pc:sldMkLst>
          <pc:docMk/>
          <pc:sldMk cId="1212483682" sldId="2795"/>
        </pc:sldMkLst>
      </pc:sldChg>
      <pc:sldChg chg="del">
        <pc:chgData name="군만두 맛있다" userId="88f4dfb63950bb32" providerId="LiveId" clId="{144249B6-A001-4CCC-AF29-43D5EFA9B3B4}" dt="2023-08-02T13:36:08.964" v="2" actId="47"/>
        <pc:sldMkLst>
          <pc:docMk/>
          <pc:sldMk cId="463811731" sldId="2796"/>
        </pc:sldMkLst>
      </pc:sldChg>
      <pc:sldChg chg="del">
        <pc:chgData name="군만두 맛있다" userId="88f4dfb63950bb32" providerId="LiveId" clId="{144249B6-A001-4CCC-AF29-43D5EFA9B3B4}" dt="2023-08-02T13:36:08.964" v="2" actId="47"/>
        <pc:sldMkLst>
          <pc:docMk/>
          <pc:sldMk cId="133183308" sldId="2797"/>
        </pc:sldMkLst>
      </pc:sldChg>
      <pc:sldChg chg="del">
        <pc:chgData name="군만두 맛있다" userId="88f4dfb63950bb32" providerId="LiveId" clId="{144249B6-A001-4CCC-AF29-43D5EFA9B3B4}" dt="2023-08-02T13:36:08.964" v="2" actId="47"/>
        <pc:sldMkLst>
          <pc:docMk/>
          <pc:sldMk cId="334695484" sldId="2798"/>
        </pc:sldMkLst>
      </pc:sldChg>
      <pc:sldChg chg="del">
        <pc:chgData name="군만두 맛있다" userId="88f4dfb63950bb32" providerId="LiveId" clId="{144249B6-A001-4CCC-AF29-43D5EFA9B3B4}" dt="2023-08-02T13:36:08.964" v="2" actId="47"/>
        <pc:sldMkLst>
          <pc:docMk/>
          <pc:sldMk cId="2809799861" sldId="2799"/>
        </pc:sldMkLst>
      </pc:sldChg>
      <pc:sldChg chg="del">
        <pc:chgData name="군만두 맛있다" userId="88f4dfb63950bb32" providerId="LiveId" clId="{144249B6-A001-4CCC-AF29-43D5EFA9B3B4}" dt="2023-08-02T13:36:08.964" v="2" actId="47"/>
        <pc:sldMkLst>
          <pc:docMk/>
          <pc:sldMk cId="3637492624" sldId="2800"/>
        </pc:sldMkLst>
      </pc:sldChg>
      <pc:sldChg chg="del">
        <pc:chgData name="군만두 맛있다" userId="88f4dfb63950bb32" providerId="LiveId" clId="{144249B6-A001-4CCC-AF29-43D5EFA9B3B4}" dt="2023-08-02T13:36:08.964" v="2" actId="47"/>
        <pc:sldMkLst>
          <pc:docMk/>
          <pc:sldMk cId="1356049397" sldId="2801"/>
        </pc:sldMkLst>
      </pc:sldChg>
      <pc:sldChg chg="del">
        <pc:chgData name="군만두 맛있다" userId="88f4dfb63950bb32" providerId="LiveId" clId="{144249B6-A001-4CCC-AF29-43D5EFA9B3B4}" dt="2023-08-02T13:36:08.964" v="2" actId="47"/>
        <pc:sldMkLst>
          <pc:docMk/>
          <pc:sldMk cId="233434540" sldId="2802"/>
        </pc:sldMkLst>
      </pc:sldChg>
      <pc:sldChg chg="del">
        <pc:chgData name="군만두 맛있다" userId="88f4dfb63950bb32" providerId="LiveId" clId="{144249B6-A001-4CCC-AF29-43D5EFA9B3B4}" dt="2023-08-02T13:36:08.964" v="2" actId="47"/>
        <pc:sldMkLst>
          <pc:docMk/>
          <pc:sldMk cId="1173468006" sldId="2803"/>
        </pc:sldMkLst>
      </pc:sldChg>
      <pc:sldChg chg="del">
        <pc:chgData name="군만두 맛있다" userId="88f4dfb63950bb32" providerId="LiveId" clId="{144249B6-A001-4CCC-AF29-43D5EFA9B3B4}" dt="2023-08-02T13:36:08.964" v="2" actId="47"/>
        <pc:sldMkLst>
          <pc:docMk/>
          <pc:sldMk cId="3473667728" sldId="2804"/>
        </pc:sldMkLst>
      </pc:sldChg>
      <pc:sldChg chg="del">
        <pc:chgData name="군만두 맛있다" userId="88f4dfb63950bb32" providerId="LiveId" clId="{144249B6-A001-4CCC-AF29-43D5EFA9B3B4}" dt="2023-08-02T13:36:08.964" v="2" actId="47"/>
        <pc:sldMkLst>
          <pc:docMk/>
          <pc:sldMk cId="3534454470" sldId="2805"/>
        </pc:sldMkLst>
      </pc:sldChg>
      <pc:sldChg chg="del">
        <pc:chgData name="군만두 맛있다" userId="88f4dfb63950bb32" providerId="LiveId" clId="{144249B6-A001-4CCC-AF29-43D5EFA9B3B4}" dt="2023-08-02T13:36:08.964" v="2" actId="47"/>
        <pc:sldMkLst>
          <pc:docMk/>
          <pc:sldMk cId="1714244708" sldId="2806"/>
        </pc:sldMkLst>
      </pc:sldChg>
      <pc:sldChg chg="del">
        <pc:chgData name="군만두 맛있다" userId="88f4dfb63950bb32" providerId="LiveId" clId="{144249B6-A001-4CCC-AF29-43D5EFA9B3B4}" dt="2023-08-02T13:36:08.964" v="2" actId="47"/>
        <pc:sldMkLst>
          <pc:docMk/>
          <pc:sldMk cId="1946458534" sldId="2807"/>
        </pc:sldMkLst>
      </pc:sldChg>
      <pc:sldChg chg="del">
        <pc:chgData name="군만두 맛있다" userId="88f4dfb63950bb32" providerId="LiveId" clId="{144249B6-A001-4CCC-AF29-43D5EFA9B3B4}" dt="2023-08-02T13:36:08.964" v="2" actId="47"/>
        <pc:sldMkLst>
          <pc:docMk/>
          <pc:sldMk cId="2517258079" sldId="2808"/>
        </pc:sldMkLst>
      </pc:sldChg>
      <pc:sldChg chg="del">
        <pc:chgData name="군만두 맛있다" userId="88f4dfb63950bb32" providerId="LiveId" clId="{144249B6-A001-4CCC-AF29-43D5EFA9B3B4}" dt="2023-08-02T13:36:08.964" v="2" actId="47"/>
        <pc:sldMkLst>
          <pc:docMk/>
          <pc:sldMk cId="2549432070" sldId="2809"/>
        </pc:sldMkLst>
      </pc:sldChg>
      <pc:sldChg chg="del">
        <pc:chgData name="군만두 맛있다" userId="88f4dfb63950bb32" providerId="LiveId" clId="{144249B6-A001-4CCC-AF29-43D5EFA9B3B4}" dt="2023-08-02T13:36:08.964" v="2" actId="47"/>
        <pc:sldMkLst>
          <pc:docMk/>
          <pc:sldMk cId="3407637959" sldId="2810"/>
        </pc:sldMkLst>
      </pc:sldChg>
      <pc:sldChg chg="del">
        <pc:chgData name="군만두 맛있다" userId="88f4dfb63950bb32" providerId="LiveId" clId="{144249B6-A001-4CCC-AF29-43D5EFA9B3B4}" dt="2023-08-02T13:36:08.964" v="2" actId="47"/>
        <pc:sldMkLst>
          <pc:docMk/>
          <pc:sldMk cId="314367982" sldId="2811"/>
        </pc:sldMkLst>
      </pc:sldChg>
      <pc:sldChg chg="del">
        <pc:chgData name="군만두 맛있다" userId="88f4dfb63950bb32" providerId="LiveId" clId="{144249B6-A001-4CCC-AF29-43D5EFA9B3B4}" dt="2023-08-02T13:36:08.964" v="2" actId="47"/>
        <pc:sldMkLst>
          <pc:docMk/>
          <pc:sldMk cId="2739814769" sldId="2812"/>
        </pc:sldMkLst>
      </pc:sldChg>
      <pc:sldChg chg="del">
        <pc:chgData name="군만두 맛있다" userId="88f4dfb63950bb32" providerId="LiveId" clId="{144249B6-A001-4CCC-AF29-43D5EFA9B3B4}" dt="2023-08-02T13:36:08.964" v="2" actId="47"/>
        <pc:sldMkLst>
          <pc:docMk/>
          <pc:sldMk cId="3859892144" sldId="2813"/>
        </pc:sldMkLst>
      </pc:sldChg>
      <pc:sldChg chg="del">
        <pc:chgData name="군만두 맛있다" userId="88f4dfb63950bb32" providerId="LiveId" clId="{144249B6-A001-4CCC-AF29-43D5EFA9B3B4}" dt="2023-08-02T13:36:08.964" v="2" actId="47"/>
        <pc:sldMkLst>
          <pc:docMk/>
          <pc:sldMk cId="4162511915" sldId="2814"/>
        </pc:sldMkLst>
      </pc:sldChg>
      <pc:sldChg chg="del">
        <pc:chgData name="군만두 맛있다" userId="88f4dfb63950bb32" providerId="LiveId" clId="{144249B6-A001-4CCC-AF29-43D5EFA9B3B4}" dt="2023-08-02T13:36:08.964" v="2" actId="47"/>
        <pc:sldMkLst>
          <pc:docMk/>
          <pc:sldMk cId="1734977138" sldId="2815"/>
        </pc:sldMkLst>
      </pc:sldChg>
      <pc:sldChg chg="del">
        <pc:chgData name="군만두 맛있다" userId="88f4dfb63950bb32" providerId="LiveId" clId="{144249B6-A001-4CCC-AF29-43D5EFA9B3B4}" dt="2023-08-02T13:36:08.964" v="2" actId="47"/>
        <pc:sldMkLst>
          <pc:docMk/>
          <pc:sldMk cId="4020939279" sldId="2816"/>
        </pc:sldMkLst>
      </pc:sldChg>
      <pc:sldChg chg="del">
        <pc:chgData name="군만두 맛있다" userId="88f4dfb63950bb32" providerId="LiveId" clId="{144249B6-A001-4CCC-AF29-43D5EFA9B3B4}" dt="2023-08-02T13:36:08.964" v="2" actId="47"/>
        <pc:sldMkLst>
          <pc:docMk/>
          <pc:sldMk cId="4253661216" sldId="2817"/>
        </pc:sldMkLst>
      </pc:sldChg>
      <pc:sldChg chg="del">
        <pc:chgData name="군만두 맛있다" userId="88f4dfb63950bb32" providerId="LiveId" clId="{144249B6-A001-4CCC-AF29-43D5EFA9B3B4}" dt="2023-08-02T13:36:08.964" v="2" actId="47"/>
        <pc:sldMkLst>
          <pc:docMk/>
          <pc:sldMk cId="2282407011" sldId="2818"/>
        </pc:sldMkLst>
      </pc:sldChg>
      <pc:sldChg chg="del">
        <pc:chgData name="군만두 맛있다" userId="88f4dfb63950bb32" providerId="LiveId" clId="{144249B6-A001-4CCC-AF29-43D5EFA9B3B4}" dt="2023-08-02T13:36:08.964" v="2" actId="47"/>
        <pc:sldMkLst>
          <pc:docMk/>
          <pc:sldMk cId="1789797565" sldId="2819"/>
        </pc:sldMkLst>
      </pc:sldChg>
      <pc:sldChg chg="del">
        <pc:chgData name="군만두 맛있다" userId="88f4dfb63950bb32" providerId="LiveId" clId="{144249B6-A001-4CCC-AF29-43D5EFA9B3B4}" dt="2023-08-02T13:36:08.964" v="2" actId="47"/>
        <pc:sldMkLst>
          <pc:docMk/>
          <pc:sldMk cId="608792412" sldId="2820"/>
        </pc:sldMkLst>
      </pc:sldChg>
      <pc:sldChg chg="del">
        <pc:chgData name="군만두 맛있다" userId="88f4dfb63950bb32" providerId="LiveId" clId="{144249B6-A001-4CCC-AF29-43D5EFA9B3B4}" dt="2023-08-02T13:36:08.964" v="2" actId="47"/>
        <pc:sldMkLst>
          <pc:docMk/>
          <pc:sldMk cId="617071896" sldId="2821"/>
        </pc:sldMkLst>
      </pc:sldChg>
      <pc:sldChg chg="del">
        <pc:chgData name="군만두 맛있다" userId="88f4dfb63950bb32" providerId="LiveId" clId="{144249B6-A001-4CCC-AF29-43D5EFA9B3B4}" dt="2023-08-02T13:36:08.964" v="2" actId="47"/>
        <pc:sldMkLst>
          <pc:docMk/>
          <pc:sldMk cId="3379003982" sldId="2822"/>
        </pc:sldMkLst>
      </pc:sldChg>
      <pc:sldChg chg="del">
        <pc:chgData name="군만두 맛있다" userId="88f4dfb63950bb32" providerId="LiveId" clId="{144249B6-A001-4CCC-AF29-43D5EFA9B3B4}" dt="2023-08-02T13:36:08.964" v="2" actId="47"/>
        <pc:sldMkLst>
          <pc:docMk/>
          <pc:sldMk cId="1064806754" sldId="2823"/>
        </pc:sldMkLst>
      </pc:sldChg>
      <pc:sldChg chg="del">
        <pc:chgData name="군만두 맛있다" userId="88f4dfb63950bb32" providerId="LiveId" clId="{144249B6-A001-4CCC-AF29-43D5EFA9B3B4}" dt="2023-08-02T13:36:08.964" v="2" actId="47"/>
        <pc:sldMkLst>
          <pc:docMk/>
          <pc:sldMk cId="3420983548" sldId="2824"/>
        </pc:sldMkLst>
      </pc:sldChg>
      <pc:sldChg chg="del">
        <pc:chgData name="군만두 맛있다" userId="88f4dfb63950bb32" providerId="LiveId" clId="{144249B6-A001-4CCC-AF29-43D5EFA9B3B4}" dt="2023-08-02T13:36:08.964" v="2" actId="47"/>
        <pc:sldMkLst>
          <pc:docMk/>
          <pc:sldMk cId="1546646718" sldId="2825"/>
        </pc:sldMkLst>
      </pc:sldChg>
      <pc:sldChg chg="del">
        <pc:chgData name="군만두 맛있다" userId="88f4dfb63950bb32" providerId="LiveId" clId="{144249B6-A001-4CCC-AF29-43D5EFA9B3B4}" dt="2023-08-02T13:36:08.964" v="2" actId="47"/>
        <pc:sldMkLst>
          <pc:docMk/>
          <pc:sldMk cId="2954146619" sldId="2826"/>
        </pc:sldMkLst>
      </pc:sldChg>
      <pc:sldChg chg="del">
        <pc:chgData name="군만두 맛있다" userId="88f4dfb63950bb32" providerId="LiveId" clId="{144249B6-A001-4CCC-AF29-43D5EFA9B3B4}" dt="2023-08-02T13:36:08.964" v="2" actId="47"/>
        <pc:sldMkLst>
          <pc:docMk/>
          <pc:sldMk cId="2702332624" sldId="2827"/>
        </pc:sldMkLst>
      </pc:sldChg>
      <pc:sldChg chg="del">
        <pc:chgData name="군만두 맛있다" userId="88f4dfb63950bb32" providerId="LiveId" clId="{144249B6-A001-4CCC-AF29-43D5EFA9B3B4}" dt="2023-08-02T13:36:08.964" v="2" actId="47"/>
        <pc:sldMkLst>
          <pc:docMk/>
          <pc:sldMk cId="1970151886" sldId="2828"/>
        </pc:sldMkLst>
      </pc:sldChg>
      <pc:sldChg chg="del">
        <pc:chgData name="군만두 맛있다" userId="88f4dfb63950bb32" providerId="LiveId" clId="{144249B6-A001-4CCC-AF29-43D5EFA9B3B4}" dt="2023-08-02T13:36:08.964" v="2" actId="47"/>
        <pc:sldMkLst>
          <pc:docMk/>
          <pc:sldMk cId="3002092643" sldId="2829"/>
        </pc:sldMkLst>
      </pc:sldChg>
      <pc:sldChg chg="del">
        <pc:chgData name="군만두 맛있다" userId="88f4dfb63950bb32" providerId="LiveId" clId="{144249B6-A001-4CCC-AF29-43D5EFA9B3B4}" dt="2023-08-02T13:36:08.964" v="2" actId="47"/>
        <pc:sldMkLst>
          <pc:docMk/>
          <pc:sldMk cId="2169894363" sldId="2830"/>
        </pc:sldMkLst>
      </pc:sldChg>
      <pc:sldChg chg="del">
        <pc:chgData name="군만두 맛있다" userId="88f4dfb63950bb32" providerId="LiveId" clId="{144249B6-A001-4CCC-AF29-43D5EFA9B3B4}" dt="2023-08-02T13:36:08.964" v="2" actId="47"/>
        <pc:sldMkLst>
          <pc:docMk/>
          <pc:sldMk cId="2352445401" sldId="2831"/>
        </pc:sldMkLst>
      </pc:sldChg>
      <pc:sldChg chg="del">
        <pc:chgData name="군만두 맛있다" userId="88f4dfb63950bb32" providerId="LiveId" clId="{144249B6-A001-4CCC-AF29-43D5EFA9B3B4}" dt="2023-08-02T13:36:08.964" v="2" actId="47"/>
        <pc:sldMkLst>
          <pc:docMk/>
          <pc:sldMk cId="649090668" sldId="2832"/>
        </pc:sldMkLst>
      </pc:sldChg>
      <pc:sldChg chg="del">
        <pc:chgData name="군만두 맛있다" userId="88f4dfb63950bb32" providerId="LiveId" clId="{144249B6-A001-4CCC-AF29-43D5EFA9B3B4}" dt="2023-08-02T13:36:08.964" v="2" actId="47"/>
        <pc:sldMkLst>
          <pc:docMk/>
          <pc:sldMk cId="768219482" sldId="2833"/>
        </pc:sldMkLst>
      </pc:sldChg>
      <pc:sldChg chg="del">
        <pc:chgData name="군만두 맛있다" userId="88f4dfb63950bb32" providerId="LiveId" clId="{144249B6-A001-4CCC-AF29-43D5EFA9B3B4}" dt="2023-08-02T13:36:08.964" v="2" actId="47"/>
        <pc:sldMkLst>
          <pc:docMk/>
          <pc:sldMk cId="1987344051" sldId="2834"/>
        </pc:sldMkLst>
      </pc:sldChg>
      <pc:sldChg chg="del">
        <pc:chgData name="군만두 맛있다" userId="88f4dfb63950bb32" providerId="LiveId" clId="{144249B6-A001-4CCC-AF29-43D5EFA9B3B4}" dt="2023-08-02T13:36:08.964" v="2" actId="47"/>
        <pc:sldMkLst>
          <pc:docMk/>
          <pc:sldMk cId="3053270106" sldId="2835"/>
        </pc:sldMkLst>
      </pc:sldChg>
      <pc:sldChg chg="del">
        <pc:chgData name="군만두 맛있다" userId="88f4dfb63950bb32" providerId="LiveId" clId="{144249B6-A001-4CCC-AF29-43D5EFA9B3B4}" dt="2023-08-02T13:36:08.964" v="2" actId="47"/>
        <pc:sldMkLst>
          <pc:docMk/>
          <pc:sldMk cId="4023827701" sldId="2836"/>
        </pc:sldMkLst>
      </pc:sldChg>
      <pc:sldChg chg="del">
        <pc:chgData name="군만두 맛있다" userId="88f4dfb63950bb32" providerId="LiveId" clId="{144249B6-A001-4CCC-AF29-43D5EFA9B3B4}" dt="2023-08-02T13:36:08.964" v="2" actId="47"/>
        <pc:sldMkLst>
          <pc:docMk/>
          <pc:sldMk cId="2905512595" sldId="2837"/>
        </pc:sldMkLst>
      </pc:sldChg>
      <pc:sldChg chg="del">
        <pc:chgData name="군만두 맛있다" userId="88f4dfb63950bb32" providerId="LiveId" clId="{144249B6-A001-4CCC-AF29-43D5EFA9B3B4}" dt="2023-08-02T13:36:08.964" v="2" actId="47"/>
        <pc:sldMkLst>
          <pc:docMk/>
          <pc:sldMk cId="1166896143" sldId="2838"/>
        </pc:sldMkLst>
      </pc:sldChg>
      <pc:sldChg chg="del">
        <pc:chgData name="군만두 맛있다" userId="88f4dfb63950bb32" providerId="LiveId" clId="{144249B6-A001-4CCC-AF29-43D5EFA9B3B4}" dt="2023-08-02T13:36:08.964" v="2" actId="47"/>
        <pc:sldMkLst>
          <pc:docMk/>
          <pc:sldMk cId="1042383703" sldId="2839"/>
        </pc:sldMkLst>
      </pc:sldChg>
      <pc:sldChg chg="del">
        <pc:chgData name="군만두 맛있다" userId="88f4dfb63950bb32" providerId="LiveId" clId="{144249B6-A001-4CCC-AF29-43D5EFA9B3B4}" dt="2023-08-02T13:36:08.964" v="2" actId="47"/>
        <pc:sldMkLst>
          <pc:docMk/>
          <pc:sldMk cId="584411864" sldId="2840"/>
        </pc:sldMkLst>
      </pc:sldChg>
      <pc:sldChg chg="del">
        <pc:chgData name="군만두 맛있다" userId="88f4dfb63950bb32" providerId="LiveId" clId="{144249B6-A001-4CCC-AF29-43D5EFA9B3B4}" dt="2023-08-02T13:36:08.964" v="2" actId="47"/>
        <pc:sldMkLst>
          <pc:docMk/>
          <pc:sldMk cId="235604566" sldId="2841"/>
        </pc:sldMkLst>
      </pc:sldChg>
      <pc:sldChg chg="del">
        <pc:chgData name="군만두 맛있다" userId="88f4dfb63950bb32" providerId="LiveId" clId="{144249B6-A001-4CCC-AF29-43D5EFA9B3B4}" dt="2023-08-02T13:36:08.964" v="2" actId="47"/>
        <pc:sldMkLst>
          <pc:docMk/>
          <pc:sldMk cId="3008678941" sldId="2842"/>
        </pc:sldMkLst>
      </pc:sldChg>
      <pc:sldChg chg="del">
        <pc:chgData name="군만두 맛있다" userId="88f4dfb63950bb32" providerId="LiveId" clId="{144249B6-A001-4CCC-AF29-43D5EFA9B3B4}" dt="2023-08-02T13:36:08.964" v="2" actId="47"/>
        <pc:sldMkLst>
          <pc:docMk/>
          <pc:sldMk cId="1738880717" sldId="2843"/>
        </pc:sldMkLst>
      </pc:sldChg>
      <pc:sldChg chg="del">
        <pc:chgData name="군만두 맛있다" userId="88f4dfb63950bb32" providerId="LiveId" clId="{144249B6-A001-4CCC-AF29-43D5EFA9B3B4}" dt="2023-08-02T13:36:08.964" v="2" actId="47"/>
        <pc:sldMkLst>
          <pc:docMk/>
          <pc:sldMk cId="202084472" sldId="2844"/>
        </pc:sldMkLst>
      </pc:sldChg>
      <pc:sldChg chg="del">
        <pc:chgData name="군만두 맛있다" userId="88f4dfb63950bb32" providerId="LiveId" clId="{144249B6-A001-4CCC-AF29-43D5EFA9B3B4}" dt="2023-08-02T13:36:08.964" v="2" actId="47"/>
        <pc:sldMkLst>
          <pc:docMk/>
          <pc:sldMk cId="3884820930" sldId="2845"/>
        </pc:sldMkLst>
      </pc:sldChg>
      <pc:sldChg chg="del">
        <pc:chgData name="군만두 맛있다" userId="88f4dfb63950bb32" providerId="LiveId" clId="{144249B6-A001-4CCC-AF29-43D5EFA9B3B4}" dt="2023-08-02T13:36:08.964" v="2" actId="47"/>
        <pc:sldMkLst>
          <pc:docMk/>
          <pc:sldMk cId="2695208805" sldId="2846"/>
        </pc:sldMkLst>
      </pc:sldChg>
      <pc:sldChg chg="del">
        <pc:chgData name="군만두 맛있다" userId="88f4dfb63950bb32" providerId="LiveId" clId="{144249B6-A001-4CCC-AF29-43D5EFA9B3B4}" dt="2023-08-02T13:36:08.964" v="2" actId="47"/>
        <pc:sldMkLst>
          <pc:docMk/>
          <pc:sldMk cId="2135559924" sldId="2847"/>
        </pc:sldMkLst>
      </pc:sldChg>
      <pc:sldChg chg="del">
        <pc:chgData name="군만두 맛있다" userId="88f4dfb63950bb32" providerId="LiveId" clId="{144249B6-A001-4CCC-AF29-43D5EFA9B3B4}" dt="2023-08-02T13:36:08.964" v="2" actId="47"/>
        <pc:sldMkLst>
          <pc:docMk/>
          <pc:sldMk cId="691435719" sldId="2848"/>
        </pc:sldMkLst>
      </pc:sldChg>
      <pc:sldChg chg="del">
        <pc:chgData name="군만두 맛있다" userId="88f4dfb63950bb32" providerId="LiveId" clId="{144249B6-A001-4CCC-AF29-43D5EFA9B3B4}" dt="2023-08-02T13:36:08.964" v="2" actId="47"/>
        <pc:sldMkLst>
          <pc:docMk/>
          <pc:sldMk cId="284046975" sldId="2849"/>
        </pc:sldMkLst>
      </pc:sldChg>
      <pc:sldChg chg="del">
        <pc:chgData name="군만두 맛있다" userId="88f4dfb63950bb32" providerId="LiveId" clId="{144249B6-A001-4CCC-AF29-43D5EFA9B3B4}" dt="2023-08-02T13:36:08.964" v="2" actId="47"/>
        <pc:sldMkLst>
          <pc:docMk/>
          <pc:sldMk cId="3085270684" sldId="2850"/>
        </pc:sldMkLst>
      </pc:sldChg>
      <pc:sldChg chg="del">
        <pc:chgData name="군만두 맛있다" userId="88f4dfb63950bb32" providerId="LiveId" clId="{144249B6-A001-4CCC-AF29-43D5EFA9B3B4}" dt="2023-08-02T13:36:08.964" v="2" actId="47"/>
        <pc:sldMkLst>
          <pc:docMk/>
          <pc:sldMk cId="4093592604" sldId="2851"/>
        </pc:sldMkLst>
      </pc:sldChg>
      <pc:sldChg chg="del">
        <pc:chgData name="군만두 맛있다" userId="88f4dfb63950bb32" providerId="LiveId" clId="{144249B6-A001-4CCC-AF29-43D5EFA9B3B4}" dt="2023-08-02T13:36:08.964" v="2" actId="47"/>
        <pc:sldMkLst>
          <pc:docMk/>
          <pc:sldMk cId="4219585162" sldId="2852"/>
        </pc:sldMkLst>
      </pc:sldChg>
      <pc:sldChg chg="del">
        <pc:chgData name="군만두 맛있다" userId="88f4dfb63950bb32" providerId="LiveId" clId="{144249B6-A001-4CCC-AF29-43D5EFA9B3B4}" dt="2023-08-02T13:36:08.964" v="2" actId="47"/>
        <pc:sldMkLst>
          <pc:docMk/>
          <pc:sldMk cId="3596982360" sldId="2853"/>
        </pc:sldMkLst>
      </pc:sldChg>
      <pc:sldChg chg="del">
        <pc:chgData name="군만두 맛있다" userId="88f4dfb63950bb32" providerId="LiveId" clId="{144249B6-A001-4CCC-AF29-43D5EFA9B3B4}" dt="2023-08-02T13:36:08.964" v="2" actId="47"/>
        <pc:sldMkLst>
          <pc:docMk/>
          <pc:sldMk cId="975937771" sldId="2854"/>
        </pc:sldMkLst>
      </pc:sldChg>
      <pc:sldChg chg="del">
        <pc:chgData name="군만두 맛있다" userId="88f4dfb63950bb32" providerId="LiveId" clId="{144249B6-A001-4CCC-AF29-43D5EFA9B3B4}" dt="2023-08-02T13:36:08.964" v="2" actId="47"/>
        <pc:sldMkLst>
          <pc:docMk/>
          <pc:sldMk cId="3943417219" sldId="2855"/>
        </pc:sldMkLst>
      </pc:sldChg>
      <pc:sldChg chg="del">
        <pc:chgData name="군만두 맛있다" userId="88f4dfb63950bb32" providerId="LiveId" clId="{144249B6-A001-4CCC-AF29-43D5EFA9B3B4}" dt="2023-08-02T13:36:08.964" v="2" actId="47"/>
        <pc:sldMkLst>
          <pc:docMk/>
          <pc:sldMk cId="342685792" sldId="2856"/>
        </pc:sldMkLst>
      </pc:sldChg>
      <pc:sldChg chg="del">
        <pc:chgData name="군만두 맛있다" userId="88f4dfb63950bb32" providerId="LiveId" clId="{144249B6-A001-4CCC-AF29-43D5EFA9B3B4}" dt="2023-08-02T13:36:08.964" v="2" actId="47"/>
        <pc:sldMkLst>
          <pc:docMk/>
          <pc:sldMk cId="1815921063" sldId="2857"/>
        </pc:sldMkLst>
      </pc:sldChg>
      <pc:sldChg chg="del">
        <pc:chgData name="군만두 맛있다" userId="88f4dfb63950bb32" providerId="LiveId" clId="{144249B6-A001-4CCC-AF29-43D5EFA9B3B4}" dt="2023-08-02T13:36:08.964" v="2" actId="47"/>
        <pc:sldMkLst>
          <pc:docMk/>
          <pc:sldMk cId="3567706123" sldId="2858"/>
        </pc:sldMkLst>
      </pc:sldChg>
      <pc:sldChg chg="del">
        <pc:chgData name="군만두 맛있다" userId="88f4dfb63950bb32" providerId="LiveId" clId="{144249B6-A001-4CCC-AF29-43D5EFA9B3B4}" dt="2023-08-02T13:36:08.964" v="2" actId="47"/>
        <pc:sldMkLst>
          <pc:docMk/>
          <pc:sldMk cId="3118039158" sldId="2859"/>
        </pc:sldMkLst>
      </pc:sldChg>
      <pc:sldChg chg="del">
        <pc:chgData name="군만두 맛있다" userId="88f4dfb63950bb32" providerId="LiveId" clId="{144249B6-A001-4CCC-AF29-43D5EFA9B3B4}" dt="2023-08-02T13:36:08.964" v="2" actId="47"/>
        <pc:sldMkLst>
          <pc:docMk/>
          <pc:sldMk cId="1784283773" sldId="2860"/>
        </pc:sldMkLst>
      </pc:sldChg>
      <pc:sldChg chg="del">
        <pc:chgData name="군만두 맛있다" userId="88f4dfb63950bb32" providerId="LiveId" clId="{144249B6-A001-4CCC-AF29-43D5EFA9B3B4}" dt="2023-08-02T13:36:08.964" v="2" actId="47"/>
        <pc:sldMkLst>
          <pc:docMk/>
          <pc:sldMk cId="2345138859" sldId="2861"/>
        </pc:sldMkLst>
      </pc:sldChg>
      <pc:sldChg chg="del">
        <pc:chgData name="군만두 맛있다" userId="88f4dfb63950bb32" providerId="LiveId" clId="{144249B6-A001-4CCC-AF29-43D5EFA9B3B4}" dt="2023-08-02T13:36:08.964" v="2" actId="47"/>
        <pc:sldMkLst>
          <pc:docMk/>
          <pc:sldMk cId="2401968388" sldId="2862"/>
        </pc:sldMkLst>
      </pc:sldChg>
      <pc:sldChg chg="del">
        <pc:chgData name="군만두 맛있다" userId="88f4dfb63950bb32" providerId="LiveId" clId="{144249B6-A001-4CCC-AF29-43D5EFA9B3B4}" dt="2023-08-02T13:36:08.964" v="2" actId="47"/>
        <pc:sldMkLst>
          <pc:docMk/>
          <pc:sldMk cId="2390909223" sldId="2863"/>
        </pc:sldMkLst>
      </pc:sldChg>
      <pc:sldChg chg="del">
        <pc:chgData name="군만두 맛있다" userId="88f4dfb63950bb32" providerId="LiveId" clId="{144249B6-A001-4CCC-AF29-43D5EFA9B3B4}" dt="2023-08-02T13:36:08.964" v="2" actId="47"/>
        <pc:sldMkLst>
          <pc:docMk/>
          <pc:sldMk cId="153774667" sldId="2864"/>
        </pc:sldMkLst>
      </pc:sldChg>
      <pc:sldChg chg="del">
        <pc:chgData name="군만두 맛있다" userId="88f4dfb63950bb32" providerId="LiveId" clId="{144249B6-A001-4CCC-AF29-43D5EFA9B3B4}" dt="2023-08-02T13:36:08.964" v="2" actId="47"/>
        <pc:sldMkLst>
          <pc:docMk/>
          <pc:sldMk cId="1859279232" sldId="2865"/>
        </pc:sldMkLst>
      </pc:sldChg>
      <pc:sldChg chg="del">
        <pc:chgData name="군만두 맛있다" userId="88f4dfb63950bb32" providerId="LiveId" clId="{144249B6-A001-4CCC-AF29-43D5EFA9B3B4}" dt="2023-08-02T13:36:08.964" v="2" actId="47"/>
        <pc:sldMkLst>
          <pc:docMk/>
          <pc:sldMk cId="3946340819" sldId="2866"/>
        </pc:sldMkLst>
      </pc:sldChg>
      <pc:sldChg chg="del">
        <pc:chgData name="군만두 맛있다" userId="88f4dfb63950bb32" providerId="LiveId" clId="{144249B6-A001-4CCC-AF29-43D5EFA9B3B4}" dt="2023-08-02T13:36:08.964" v="2" actId="47"/>
        <pc:sldMkLst>
          <pc:docMk/>
          <pc:sldMk cId="10912509" sldId="2867"/>
        </pc:sldMkLst>
      </pc:sldChg>
      <pc:sldChg chg="del">
        <pc:chgData name="군만두 맛있다" userId="88f4dfb63950bb32" providerId="LiveId" clId="{144249B6-A001-4CCC-AF29-43D5EFA9B3B4}" dt="2023-08-02T13:36:08.964" v="2" actId="47"/>
        <pc:sldMkLst>
          <pc:docMk/>
          <pc:sldMk cId="748710332" sldId="2868"/>
        </pc:sldMkLst>
      </pc:sldChg>
      <pc:sldChg chg="del">
        <pc:chgData name="군만두 맛있다" userId="88f4dfb63950bb32" providerId="LiveId" clId="{144249B6-A001-4CCC-AF29-43D5EFA9B3B4}" dt="2023-08-02T13:36:08.964" v="2" actId="47"/>
        <pc:sldMkLst>
          <pc:docMk/>
          <pc:sldMk cId="2362805422" sldId="2869"/>
        </pc:sldMkLst>
      </pc:sldChg>
      <pc:sldChg chg="del">
        <pc:chgData name="군만두 맛있다" userId="88f4dfb63950bb32" providerId="LiveId" clId="{144249B6-A001-4CCC-AF29-43D5EFA9B3B4}" dt="2023-08-02T13:36:08.964" v="2" actId="47"/>
        <pc:sldMkLst>
          <pc:docMk/>
          <pc:sldMk cId="2492932302" sldId="2870"/>
        </pc:sldMkLst>
      </pc:sldChg>
      <pc:sldChg chg="del">
        <pc:chgData name="군만두 맛있다" userId="88f4dfb63950bb32" providerId="LiveId" clId="{144249B6-A001-4CCC-AF29-43D5EFA9B3B4}" dt="2023-08-02T13:36:08.964" v="2" actId="47"/>
        <pc:sldMkLst>
          <pc:docMk/>
          <pc:sldMk cId="600955692" sldId="2871"/>
        </pc:sldMkLst>
      </pc:sldChg>
      <pc:sldChg chg="del">
        <pc:chgData name="군만두 맛있다" userId="88f4dfb63950bb32" providerId="LiveId" clId="{144249B6-A001-4CCC-AF29-43D5EFA9B3B4}" dt="2023-08-02T13:36:08.964" v="2" actId="47"/>
        <pc:sldMkLst>
          <pc:docMk/>
          <pc:sldMk cId="3337744696" sldId="2872"/>
        </pc:sldMkLst>
      </pc:sldChg>
      <pc:sldChg chg="del">
        <pc:chgData name="군만두 맛있다" userId="88f4dfb63950bb32" providerId="LiveId" clId="{144249B6-A001-4CCC-AF29-43D5EFA9B3B4}" dt="2023-08-02T13:36:08.964" v="2" actId="47"/>
        <pc:sldMkLst>
          <pc:docMk/>
          <pc:sldMk cId="3196450787" sldId="2873"/>
        </pc:sldMkLst>
      </pc:sldChg>
      <pc:sldChg chg="del">
        <pc:chgData name="군만두 맛있다" userId="88f4dfb63950bb32" providerId="LiveId" clId="{144249B6-A001-4CCC-AF29-43D5EFA9B3B4}" dt="2023-08-02T13:36:08.964" v="2" actId="47"/>
        <pc:sldMkLst>
          <pc:docMk/>
          <pc:sldMk cId="1864562604" sldId="2874"/>
        </pc:sldMkLst>
      </pc:sldChg>
      <pc:sldChg chg="del">
        <pc:chgData name="군만두 맛있다" userId="88f4dfb63950bb32" providerId="LiveId" clId="{144249B6-A001-4CCC-AF29-43D5EFA9B3B4}" dt="2023-08-02T13:36:08.964" v="2" actId="47"/>
        <pc:sldMkLst>
          <pc:docMk/>
          <pc:sldMk cId="3265043901" sldId="2875"/>
        </pc:sldMkLst>
      </pc:sldChg>
      <pc:sldChg chg="del">
        <pc:chgData name="군만두 맛있다" userId="88f4dfb63950bb32" providerId="LiveId" clId="{144249B6-A001-4CCC-AF29-43D5EFA9B3B4}" dt="2023-08-02T13:36:08.964" v="2" actId="47"/>
        <pc:sldMkLst>
          <pc:docMk/>
          <pc:sldMk cId="568008938" sldId="2876"/>
        </pc:sldMkLst>
      </pc:sldChg>
      <pc:sldChg chg="del">
        <pc:chgData name="군만두 맛있다" userId="88f4dfb63950bb32" providerId="LiveId" clId="{144249B6-A001-4CCC-AF29-43D5EFA9B3B4}" dt="2023-08-02T13:36:08.964" v="2" actId="47"/>
        <pc:sldMkLst>
          <pc:docMk/>
          <pc:sldMk cId="2002722290" sldId="2877"/>
        </pc:sldMkLst>
      </pc:sldChg>
      <pc:sldChg chg="del">
        <pc:chgData name="군만두 맛있다" userId="88f4dfb63950bb32" providerId="LiveId" clId="{144249B6-A001-4CCC-AF29-43D5EFA9B3B4}" dt="2023-08-02T13:36:08.964" v="2" actId="47"/>
        <pc:sldMkLst>
          <pc:docMk/>
          <pc:sldMk cId="2660958251" sldId="2878"/>
        </pc:sldMkLst>
      </pc:sldChg>
      <pc:sldChg chg="del">
        <pc:chgData name="군만두 맛있다" userId="88f4dfb63950bb32" providerId="LiveId" clId="{144249B6-A001-4CCC-AF29-43D5EFA9B3B4}" dt="2023-08-02T13:36:08.964" v="2" actId="47"/>
        <pc:sldMkLst>
          <pc:docMk/>
          <pc:sldMk cId="3114320736" sldId="2879"/>
        </pc:sldMkLst>
      </pc:sldChg>
      <pc:sldChg chg="del">
        <pc:chgData name="군만두 맛있다" userId="88f4dfb63950bb32" providerId="LiveId" clId="{144249B6-A001-4CCC-AF29-43D5EFA9B3B4}" dt="2023-08-02T13:36:08.964" v="2" actId="47"/>
        <pc:sldMkLst>
          <pc:docMk/>
          <pc:sldMk cId="2794810139" sldId="2880"/>
        </pc:sldMkLst>
      </pc:sldChg>
      <pc:sldChg chg="del">
        <pc:chgData name="군만두 맛있다" userId="88f4dfb63950bb32" providerId="LiveId" clId="{144249B6-A001-4CCC-AF29-43D5EFA9B3B4}" dt="2023-08-02T13:36:08.964" v="2" actId="47"/>
        <pc:sldMkLst>
          <pc:docMk/>
          <pc:sldMk cId="2974353765" sldId="2881"/>
        </pc:sldMkLst>
      </pc:sldChg>
      <pc:sldChg chg="del">
        <pc:chgData name="군만두 맛있다" userId="88f4dfb63950bb32" providerId="LiveId" clId="{144249B6-A001-4CCC-AF29-43D5EFA9B3B4}" dt="2023-08-02T13:36:08.964" v="2" actId="47"/>
        <pc:sldMkLst>
          <pc:docMk/>
          <pc:sldMk cId="3529576850" sldId="2882"/>
        </pc:sldMkLst>
      </pc:sldChg>
      <pc:sldChg chg="del">
        <pc:chgData name="군만두 맛있다" userId="88f4dfb63950bb32" providerId="LiveId" clId="{144249B6-A001-4CCC-AF29-43D5EFA9B3B4}" dt="2023-08-02T13:36:08.964" v="2" actId="47"/>
        <pc:sldMkLst>
          <pc:docMk/>
          <pc:sldMk cId="349566428" sldId="2883"/>
        </pc:sldMkLst>
      </pc:sldChg>
      <pc:sldChg chg="del">
        <pc:chgData name="군만두 맛있다" userId="88f4dfb63950bb32" providerId="LiveId" clId="{144249B6-A001-4CCC-AF29-43D5EFA9B3B4}" dt="2023-08-02T13:36:08.964" v="2" actId="47"/>
        <pc:sldMkLst>
          <pc:docMk/>
          <pc:sldMk cId="1095118637" sldId="2884"/>
        </pc:sldMkLst>
      </pc:sldChg>
      <pc:sldChg chg="del">
        <pc:chgData name="군만두 맛있다" userId="88f4dfb63950bb32" providerId="LiveId" clId="{144249B6-A001-4CCC-AF29-43D5EFA9B3B4}" dt="2023-08-02T13:36:08.964" v="2" actId="47"/>
        <pc:sldMkLst>
          <pc:docMk/>
          <pc:sldMk cId="2831823051" sldId="2885"/>
        </pc:sldMkLst>
      </pc:sldChg>
      <pc:sldChg chg="del">
        <pc:chgData name="군만두 맛있다" userId="88f4dfb63950bb32" providerId="LiveId" clId="{144249B6-A001-4CCC-AF29-43D5EFA9B3B4}" dt="2023-08-02T13:36:08.964" v="2" actId="47"/>
        <pc:sldMkLst>
          <pc:docMk/>
          <pc:sldMk cId="592165888" sldId="2886"/>
        </pc:sldMkLst>
      </pc:sldChg>
      <pc:sldChg chg="del">
        <pc:chgData name="군만두 맛있다" userId="88f4dfb63950bb32" providerId="LiveId" clId="{144249B6-A001-4CCC-AF29-43D5EFA9B3B4}" dt="2023-08-02T13:36:08.964" v="2" actId="47"/>
        <pc:sldMkLst>
          <pc:docMk/>
          <pc:sldMk cId="2932642902" sldId="2887"/>
        </pc:sldMkLst>
      </pc:sldChg>
      <pc:sldChg chg="del">
        <pc:chgData name="군만두 맛있다" userId="88f4dfb63950bb32" providerId="LiveId" clId="{144249B6-A001-4CCC-AF29-43D5EFA9B3B4}" dt="2023-08-02T13:36:08.964" v="2" actId="47"/>
        <pc:sldMkLst>
          <pc:docMk/>
          <pc:sldMk cId="2276486037" sldId="2888"/>
        </pc:sldMkLst>
      </pc:sldChg>
      <pc:sldChg chg="del">
        <pc:chgData name="군만두 맛있다" userId="88f4dfb63950bb32" providerId="LiveId" clId="{144249B6-A001-4CCC-AF29-43D5EFA9B3B4}" dt="2023-08-02T13:36:08.964" v="2" actId="47"/>
        <pc:sldMkLst>
          <pc:docMk/>
          <pc:sldMk cId="2585494099" sldId="2889"/>
        </pc:sldMkLst>
      </pc:sldChg>
      <pc:sldChg chg="del">
        <pc:chgData name="군만두 맛있다" userId="88f4dfb63950bb32" providerId="LiveId" clId="{144249B6-A001-4CCC-AF29-43D5EFA9B3B4}" dt="2023-08-02T13:36:08.964" v="2" actId="47"/>
        <pc:sldMkLst>
          <pc:docMk/>
          <pc:sldMk cId="3922393734" sldId="2890"/>
        </pc:sldMkLst>
      </pc:sldChg>
      <pc:sldChg chg="del">
        <pc:chgData name="군만두 맛있다" userId="88f4dfb63950bb32" providerId="LiveId" clId="{144249B6-A001-4CCC-AF29-43D5EFA9B3B4}" dt="2023-08-02T13:36:08.964" v="2" actId="47"/>
        <pc:sldMkLst>
          <pc:docMk/>
          <pc:sldMk cId="4233599639" sldId="2891"/>
        </pc:sldMkLst>
      </pc:sldChg>
      <pc:sldChg chg="del">
        <pc:chgData name="군만두 맛있다" userId="88f4dfb63950bb32" providerId="LiveId" clId="{144249B6-A001-4CCC-AF29-43D5EFA9B3B4}" dt="2023-08-02T13:36:08.964" v="2" actId="47"/>
        <pc:sldMkLst>
          <pc:docMk/>
          <pc:sldMk cId="3657186084" sldId="2892"/>
        </pc:sldMkLst>
      </pc:sldChg>
      <pc:sldChg chg="del">
        <pc:chgData name="군만두 맛있다" userId="88f4dfb63950bb32" providerId="LiveId" clId="{144249B6-A001-4CCC-AF29-43D5EFA9B3B4}" dt="2023-08-02T13:36:08.964" v="2" actId="47"/>
        <pc:sldMkLst>
          <pc:docMk/>
          <pc:sldMk cId="3626549342" sldId="2893"/>
        </pc:sldMkLst>
      </pc:sldChg>
      <pc:sldChg chg="del">
        <pc:chgData name="군만두 맛있다" userId="88f4dfb63950bb32" providerId="LiveId" clId="{144249B6-A001-4CCC-AF29-43D5EFA9B3B4}" dt="2023-08-02T13:36:08.964" v="2" actId="47"/>
        <pc:sldMkLst>
          <pc:docMk/>
          <pc:sldMk cId="4151954860" sldId="2894"/>
        </pc:sldMkLst>
      </pc:sldChg>
      <pc:sldChg chg="del">
        <pc:chgData name="군만두 맛있다" userId="88f4dfb63950bb32" providerId="LiveId" clId="{144249B6-A001-4CCC-AF29-43D5EFA9B3B4}" dt="2023-08-02T13:36:08.964" v="2" actId="47"/>
        <pc:sldMkLst>
          <pc:docMk/>
          <pc:sldMk cId="2050854703" sldId="2895"/>
        </pc:sldMkLst>
      </pc:sldChg>
      <pc:sldChg chg="del">
        <pc:chgData name="군만두 맛있다" userId="88f4dfb63950bb32" providerId="LiveId" clId="{144249B6-A001-4CCC-AF29-43D5EFA9B3B4}" dt="2023-08-02T13:36:08.964" v="2" actId="47"/>
        <pc:sldMkLst>
          <pc:docMk/>
          <pc:sldMk cId="2649998172" sldId="2896"/>
        </pc:sldMkLst>
      </pc:sldChg>
      <pc:sldChg chg="del">
        <pc:chgData name="군만두 맛있다" userId="88f4dfb63950bb32" providerId="LiveId" clId="{144249B6-A001-4CCC-AF29-43D5EFA9B3B4}" dt="2023-08-02T13:36:08.964" v="2" actId="47"/>
        <pc:sldMkLst>
          <pc:docMk/>
          <pc:sldMk cId="1595201288" sldId="2897"/>
        </pc:sldMkLst>
      </pc:sldChg>
      <pc:sldChg chg="del">
        <pc:chgData name="군만두 맛있다" userId="88f4dfb63950bb32" providerId="LiveId" clId="{144249B6-A001-4CCC-AF29-43D5EFA9B3B4}" dt="2023-08-02T13:36:08.964" v="2" actId="47"/>
        <pc:sldMkLst>
          <pc:docMk/>
          <pc:sldMk cId="1432886067" sldId="2898"/>
        </pc:sldMkLst>
      </pc:sldChg>
      <pc:sldChg chg="del">
        <pc:chgData name="군만두 맛있다" userId="88f4dfb63950bb32" providerId="LiveId" clId="{144249B6-A001-4CCC-AF29-43D5EFA9B3B4}" dt="2023-08-02T13:36:08.964" v="2" actId="47"/>
        <pc:sldMkLst>
          <pc:docMk/>
          <pc:sldMk cId="2848043476" sldId="2899"/>
        </pc:sldMkLst>
      </pc:sldChg>
      <pc:sldChg chg="del">
        <pc:chgData name="군만두 맛있다" userId="88f4dfb63950bb32" providerId="LiveId" clId="{144249B6-A001-4CCC-AF29-43D5EFA9B3B4}" dt="2023-08-02T13:36:08.964" v="2" actId="47"/>
        <pc:sldMkLst>
          <pc:docMk/>
          <pc:sldMk cId="2993079633" sldId="2900"/>
        </pc:sldMkLst>
      </pc:sldChg>
      <pc:sldChg chg="del">
        <pc:chgData name="군만두 맛있다" userId="88f4dfb63950bb32" providerId="LiveId" clId="{144249B6-A001-4CCC-AF29-43D5EFA9B3B4}" dt="2023-08-02T13:36:08.964" v="2" actId="47"/>
        <pc:sldMkLst>
          <pc:docMk/>
          <pc:sldMk cId="2742880398" sldId="2901"/>
        </pc:sldMkLst>
      </pc:sldChg>
      <pc:sldChg chg="del">
        <pc:chgData name="군만두 맛있다" userId="88f4dfb63950bb32" providerId="LiveId" clId="{144249B6-A001-4CCC-AF29-43D5EFA9B3B4}" dt="2023-08-02T13:36:08.964" v="2" actId="47"/>
        <pc:sldMkLst>
          <pc:docMk/>
          <pc:sldMk cId="2774336342" sldId="2902"/>
        </pc:sldMkLst>
      </pc:sldChg>
      <pc:sldChg chg="del">
        <pc:chgData name="군만두 맛있다" userId="88f4dfb63950bb32" providerId="LiveId" clId="{144249B6-A001-4CCC-AF29-43D5EFA9B3B4}" dt="2023-08-02T13:36:08.964" v="2" actId="47"/>
        <pc:sldMkLst>
          <pc:docMk/>
          <pc:sldMk cId="838010257" sldId="2903"/>
        </pc:sldMkLst>
      </pc:sldChg>
      <pc:sldChg chg="del">
        <pc:chgData name="군만두 맛있다" userId="88f4dfb63950bb32" providerId="LiveId" clId="{144249B6-A001-4CCC-AF29-43D5EFA9B3B4}" dt="2023-08-02T13:36:08.964" v="2" actId="47"/>
        <pc:sldMkLst>
          <pc:docMk/>
          <pc:sldMk cId="1394452488" sldId="2904"/>
        </pc:sldMkLst>
      </pc:sldChg>
      <pc:sldChg chg="del">
        <pc:chgData name="군만두 맛있다" userId="88f4dfb63950bb32" providerId="LiveId" clId="{144249B6-A001-4CCC-AF29-43D5EFA9B3B4}" dt="2023-08-02T13:36:08.964" v="2" actId="47"/>
        <pc:sldMkLst>
          <pc:docMk/>
          <pc:sldMk cId="3666690832" sldId="2905"/>
        </pc:sldMkLst>
      </pc:sldChg>
      <pc:sldChg chg="del">
        <pc:chgData name="군만두 맛있다" userId="88f4dfb63950bb32" providerId="LiveId" clId="{144249B6-A001-4CCC-AF29-43D5EFA9B3B4}" dt="2023-08-02T13:36:08.964" v="2" actId="47"/>
        <pc:sldMkLst>
          <pc:docMk/>
          <pc:sldMk cId="424817330" sldId="2906"/>
        </pc:sldMkLst>
      </pc:sldChg>
      <pc:sldChg chg="del">
        <pc:chgData name="군만두 맛있다" userId="88f4dfb63950bb32" providerId="LiveId" clId="{144249B6-A001-4CCC-AF29-43D5EFA9B3B4}" dt="2023-08-02T13:36:08.964" v="2" actId="47"/>
        <pc:sldMkLst>
          <pc:docMk/>
          <pc:sldMk cId="695808697" sldId="2907"/>
        </pc:sldMkLst>
      </pc:sldChg>
      <pc:sldChg chg="del">
        <pc:chgData name="군만두 맛있다" userId="88f4dfb63950bb32" providerId="LiveId" clId="{144249B6-A001-4CCC-AF29-43D5EFA9B3B4}" dt="2023-08-02T13:36:08.964" v="2" actId="47"/>
        <pc:sldMkLst>
          <pc:docMk/>
          <pc:sldMk cId="2681475982" sldId="2908"/>
        </pc:sldMkLst>
      </pc:sldChg>
      <pc:sldChg chg="del">
        <pc:chgData name="군만두 맛있다" userId="88f4dfb63950bb32" providerId="LiveId" clId="{144249B6-A001-4CCC-AF29-43D5EFA9B3B4}" dt="2023-08-02T13:36:08.964" v="2" actId="47"/>
        <pc:sldMkLst>
          <pc:docMk/>
          <pc:sldMk cId="1536768413" sldId="2909"/>
        </pc:sldMkLst>
      </pc:sldChg>
      <pc:sldChg chg="del">
        <pc:chgData name="군만두 맛있다" userId="88f4dfb63950bb32" providerId="LiveId" clId="{144249B6-A001-4CCC-AF29-43D5EFA9B3B4}" dt="2023-08-02T13:36:08.964" v="2" actId="47"/>
        <pc:sldMkLst>
          <pc:docMk/>
          <pc:sldMk cId="4292528205" sldId="2910"/>
        </pc:sldMkLst>
      </pc:sldChg>
      <pc:sldChg chg="del">
        <pc:chgData name="군만두 맛있다" userId="88f4dfb63950bb32" providerId="LiveId" clId="{144249B6-A001-4CCC-AF29-43D5EFA9B3B4}" dt="2023-08-02T13:36:08.964" v="2" actId="47"/>
        <pc:sldMkLst>
          <pc:docMk/>
          <pc:sldMk cId="3802716608" sldId="2911"/>
        </pc:sldMkLst>
      </pc:sldChg>
      <pc:sldChg chg="del">
        <pc:chgData name="군만두 맛있다" userId="88f4dfb63950bb32" providerId="LiveId" clId="{144249B6-A001-4CCC-AF29-43D5EFA9B3B4}" dt="2023-08-02T13:36:08.964" v="2" actId="47"/>
        <pc:sldMkLst>
          <pc:docMk/>
          <pc:sldMk cId="1372181597" sldId="2912"/>
        </pc:sldMkLst>
      </pc:sldChg>
      <pc:sldChg chg="del">
        <pc:chgData name="군만두 맛있다" userId="88f4dfb63950bb32" providerId="LiveId" clId="{144249B6-A001-4CCC-AF29-43D5EFA9B3B4}" dt="2023-08-02T13:36:08.964" v="2" actId="47"/>
        <pc:sldMkLst>
          <pc:docMk/>
          <pc:sldMk cId="266303429" sldId="2913"/>
        </pc:sldMkLst>
      </pc:sldChg>
      <pc:sldChg chg="del">
        <pc:chgData name="군만두 맛있다" userId="88f4dfb63950bb32" providerId="LiveId" clId="{144249B6-A001-4CCC-AF29-43D5EFA9B3B4}" dt="2023-08-02T13:36:08.964" v="2" actId="47"/>
        <pc:sldMkLst>
          <pc:docMk/>
          <pc:sldMk cId="2532513066" sldId="2914"/>
        </pc:sldMkLst>
      </pc:sldChg>
      <pc:sldChg chg="del">
        <pc:chgData name="군만두 맛있다" userId="88f4dfb63950bb32" providerId="LiveId" clId="{144249B6-A001-4CCC-AF29-43D5EFA9B3B4}" dt="2023-08-02T13:36:08.964" v="2" actId="47"/>
        <pc:sldMkLst>
          <pc:docMk/>
          <pc:sldMk cId="3754238818" sldId="2915"/>
        </pc:sldMkLst>
      </pc:sldChg>
      <pc:sldChg chg="del">
        <pc:chgData name="군만두 맛있다" userId="88f4dfb63950bb32" providerId="LiveId" clId="{144249B6-A001-4CCC-AF29-43D5EFA9B3B4}" dt="2023-08-02T13:36:08.964" v="2" actId="47"/>
        <pc:sldMkLst>
          <pc:docMk/>
          <pc:sldMk cId="236813527" sldId="2916"/>
        </pc:sldMkLst>
      </pc:sldChg>
      <pc:sldChg chg="del">
        <pc:chgData name="군만두 맛있다" userId="88f4dfb63950bb32" providerId="LiveId" clId="{144249B6-A001-4CCC-AF29-43D5EFA9B3B4}" dt="2023-08-02T13:36:08.964" v="2" actId="47"/>
        <pc:sldMkLst>
          <pc:docMk/>
          <pc:sldMk cId="3134512859" sldId="2917"/>
        </pc:sldMkLst>
      </pc:sldChg>
      <pc:sldChg chg="del">
        <pc:chgData name="군만두 맛있다" userId="88f4dfb63950bb32" providerId="LiveId" clId="{144249B6-A001-4CCC-AF29-43D5EFA9B3B4}" dt="2023-08-02T13:36:08.964" v="2" actId="47"/>
        <pc:sldMkLst>
          <pc:docMk/>
          <pc:sldMk cId="1235368986" sldId="2918"/>
        </pc:sldMkLst>
      </pc:sldChg>
      <pc:sldChg chg="del">
        <pc:chgData name="군만두 맛있다" userId="88f4dfb63950bb32" providerId="LiveId" clId="{144249B6-A001-4CCC-AF29-43D5EFA9B3B4}" dt="2023-08-02T13:36:08.964" v="2" actId="47"/>
        <pc:sldMkLst>
          <pc:docMk/>
          <pc:sldMk cId="290887196" sldId="2919"/>
        </pc:sldMkLst>
      </pc:sldChg>
      <pc:sldChg chg="del">
        <pc:chgData name="군만두 맛있다" userId="88f4dfb63950bb32" providerId="LiveId" clId="{144249B6-A001-4CCC-AF29-43D5EFA9B3B4}" dt="2023-08-02T13:36:08.964" v="2" actId="47"/>
        <pc:sldMkLst>
          <pc:docMk/>
          <pc:sldMk cId="3257237595" sldId="2920"/>
        </pc:sldMkLst>
      </pc:sldChg>
      <pc:sldChg chg="del">
        <pc:chgData name="군만두 맛있다" userId="88f4dfb63950bb32" providerId="LiveId" clId="{144249B6-A001-4CCC-AF29-43D5EFA9B3B4}" dt="2023-08-02T13:36:08.964" v="2" actId="47"/>
        <pc:sldMkLst>
          <pc:docMk/>
          <pc:sldMk cId="1932050970" sldId="2921"/>
        </pc:sldMkLst>
      </pc:sldChg>
      <pc:sldChg chg="del">
        <pc:chgData name="군만두 맛있다" userId="88f4dfb63950bb32" providerId="LiveId" clId="{144249B6-A001-4CCC-AF29-43D5EFA9B3B4}" dt="2023-08-02T13:36:08.964" v="2" actId="47"/>
        <pc:sldMkLst>
          <pc:docMk/>
          <pc:sldMk cId="4075903258" sldId="2922"/>
        </pc:sldMkLst>
      </pc:sldChg>
      <pc:sldChg chg="del">
        <pc:chgData name="군만두 맛있다" userId="88f4dfb63950bb32" providerId="LiveId" clId="{144249B6-A001-4CCC-AF29-43D5EFA9B3B4}" dt="2023-08-02T13:36:08.964" v="2" actId="47"/>
        <pc:sldMkLst>
          <pc:docMk/>
          <pc:sldMk cId="1916796748" sldId="2923"/>
        </pc:sldMkLst>
      </pc:sldChg>
      <pc:sldChg chg="del">
        <pc:chgData name="군만두 맛있다" userId="88f4dfb63950bb32" providerId="LiveId" clId="{144249B6-A001-4CCC-AF29-43D5EFA9B3B4}" dt="2023-08-02T13:36:08.964" v="2" actId="47"/>
        <pc:sldMkLst>
          <pc:docMk/>
          <pc:sldMk cId="1090010408" sldId="2924"/>
        </pc:sldMkLst>
      </pc:sldChg>
      <pc:sldChg chg="del">
        <pc:chgData name="군만두 맛있다" userId="88f4dfb63950bb32" providerId="LiveId" clId="{144249B6-A001-4CCC-AF29-43D5EFA9B3B4}" dt="2023-08-02T13:36:08.964" v="2" actId="47"/>
        <pc:sldMkLst>
          <pc:docMk/>
          <pc:sldMk cId="1805296959" sldId="2925"/>
        </pc:sldMkLst>
      </pc:sldChg>
      <pc:sldChg chg="del">
        <pc:chgData name="군만두 맛있다" userId="88f4dfb63950bb32" providerId="LiveId" clId="{144249B6-A001-4CCC-AF29-43D5EFA9B3B4}" dt="2023-08-02T13:36:08.964" v="2" actId="47"/>
        <pc:sldMkLst>
          <pc:docMk/>
          <pc:sldMk cId="3784389845" sldId="2926"/>
        </pc:sldMkLst>
      </pc:sldChg>
      <pc:sldChg chg="del">
        <pc:chgData name="군만두 맛있다" userId="88f4dfb63950bb32" providerId="LiveId" clId="{144249B6-A001-4CCC-AF29-43D5EFA9B3B4}" dt="2023-08-02T13:36:08.964" v="2" actId="47"/>
        <pc:sldMkLst>
          <pc:docMk/>
          <pc:sldMk cId="3753751029" sldId="2927"/>
        </pc:sldMkLst>
      </pc:sldChg>
      <pc:sldChg chg="del">
        <pc:chgData name="군만두 맛있다" userId="88f4dfb63950bb32" providerId="LiveId" clId="{144249B6-A001-4CCC-AF29-43D5EFA9B3B4}" dt="2023-08-02T13:36:08.964" v="2" actId="47"/>
        <pc:sldMkLst>
          <pc:docMk/>
          <pc:sldMk cId="592976714" sldId="2928"/>
        </pc:sldMkLst>
      </pc:sldChg>
      <pc:sldChg chg="del">
        <pc:chgData name="군만두 맛있다" userId="88f4dfb63950bb32" providerId="LiveId" clId="{144249B6-A001-4CCC-AF29-43D5EFA9B3B4}" dt="2023-08-02T13:36:08.964" v="2" actId="47"/>
        <pc:sldMkLst>
          <pc:docMk/>
          <pc:sldMk cId="2928766859" sldId="2929"/>
        </pc:sldMkLst>
      </pc:sldChg>
      <pc:sldChg chg="del">
        <pc:chgData name="군만두 맛있다" userId="88f4dfb63950bb32" providerId="LiveId" clId="{144249B6-A001-4CCC-AF29-43D5EFA9B3B4}" dt="2023-08-02T13:36:08.964" v="2" actId="47"/>
        <pc:sldMkLst>
          <pc:docMk/>
          <pc:sldMk cId="1061249957" sldId="2930"/>
        </pc:sldMkLst>
      </pc:sldChg>
      <pc:sldChg chg="del">
        <pc:chgData name="군만두 맛있다" userId="88f4dfb63950bb32" providerId="LiveId" clId="{144249B6-A001-4CCC-AF29-43D5EFA9B3B4}" dt="2023-08-02T13:36:08.964" v="2" actId="47"/>
        <pc:sldMkLst>
          <pc:docMk/>
          <pc:sldMk cId="3182445525" sldId="2931"/>
        </pc:sldMkLst>
      </pc:sldChg>
      <pc:sldChg chg="del">
        <pc:chgData name="군만두 맛있다" userId="88f4dfb63950bb32" providerId="LiveId" clId="{144249B6-A001-4CCC-AF29-43D5EFA9B3B4}" dt="2023-08-02T13:36:08.964" v="2" actId="47"/>
        <pc:sldMkLst>
          <pc:docMk/>
          <pc:sldMk cId="94317827" sldId="2932"/>
        </pc:sldMkLst>
      </pc:sldChg>
      <pc:sldChg chg="del">
        <pc:chgData name="군만두 맛있다" userId="88f4dfb63950bb32" providerId="LiveId" clId="{144249B6-A001-4CCC-AF29-43D5EFA9B3B4}" dt="2023-08-02T13:36:08.964" v="2" actId="47"/>
        <pc:sldMkLst>
          <pc:docMk/>
          <pc:sldMk cId="68951326" sldId="2933"/>
        </pc:sldMkLst>
      </pc:sldChg>
      <pc:sldChg chg="del">
        <pc:chgData name="군만두 맛있다" userId="88f4dfb63950bb32" providerId="LiveId" clId="{144249B6-A001-4CCC-AF29-43D5EFA9B3B4}" dt="2023-08-02T13:36:08.964" v="2" actId="47"/>
        <pc:sldMkLst>
          <pc:docMk/>
          <pc:sldMk cId="2194180712" sldId="2934"/>
        </pc:sldMkLst>
      </pc:sldChg>
      <pc:sldChg chg="del">
        <pc:chgData name="군만두 맛있다" userId="88f4dfb63950bb32" providerId="LiveId" clId="{144249B6-A001-4CCC-AF29-43D5EFA9B3B4}" dt="2023-08-02T13:36:08.964" v="2" actId="47"/>
        <pc:sldMkLst>
          <pc:docMk/>
          <pc:sldMk cId="3737299532" sldId="2935"/>
        </pc:sldMkLst>
      </pc:sldChg>
      <pc:sldChg chg="del">
        <pc:chgData name="군만두 맛있다" userId="88f4dfb63950bb32" providerId="LiveId" clId="{144249B6-A001-4CCC-AF29-43D5EFA9B3B4}" dt="2023-08-02T13:36:08.964" v="2" actId="47"/>
        <pc:sldMkLst>
          <pc:docMk/>
          <pc:sldMk cId="2361366127" sldId="2936"/>
        </pc:sldMkLst>
      </pc:sldChg>
      <pc:sldChg chg="del">
        <pc:chgData name="군만두 맛있다" userId="88f4dfb63950bb32" providerId="LiveId" clId="{144249B6-A001-4CCC-AF29-43D5EFA9B3B4}" dt="2023-08-02T13:36:08.964" v="2" actId="47"/>
        <pc:sldMkLst>
          <pc:docMk/>
          <pc:sldMk cId="2343311407" sldId="2937"/>
        </pc:sldMkLst>
      </pc:sldChg>
      <pc:sldChg chg="del">
        <pc:chgData name="군만두 맛있다" userId="88f4dfb63950bb32" providerId="LiveId" clId="{144249B6-A001-4CCC-AF29-43D5EFA9B3B4}" dt="2023-08-02T13:36:08.964" v="2" actId="47"/>
        <pc:sldMkLst>
          <pc:docMk/>
          <pc:sldMk cId="3910382063" sldId="2938"/>
        </pc:sldMkLst>
      </pc:sldChg>
      <pc:sldChg chg="del">
        <pc:chgData name="군만두 맛있다" userId="88f4dfb63950bb32" providerId="LiveId" clId="{144249B6-A001-4CCC-AF29-43D5EFA9B3B4}" dt="2023-08-02T13:36:08.964" v="2" actId="47"/>
        <pc:sldMkLst>
          <pc:docMk/>
          <pc:sldMk cId="440167388" sldId="2939"/>
        </pc:sldMkLst>
      </pc:sldChg>
      <pc:sldChg chg="del">
        <pc:chgData name="군만두 맛있다" userId="88f4dfb63950bb32" providerId="LiveId" clId="{144249B6-A001-4CCC-AF29-43D5EFA9B3B4}" dt="2023-08-02T13:36:08.964" v="2" actId="47"/>
        <pc:sldMkLst>
          <pc:docMk/>
          <pc:sldMk cId="2148638151" sldId="2940"/>
        </pc:sldMkLst>
      </pc:sldChg>
      <pc:sldChg chg="del">
        <pc:chgData name="군만두 맛있다" userId="88f4dfb63950bb32" providerId="LiveId" clId="{144249B6-A001-4CCC-AF29-43D5EFA9B3B4}" dt="2023-08-02T13:36:08.964" v="2" actId="47"/>
        <pc:sldMkLst>
          <pc:docMk/>
          <pc:sldMk cId="2174847603" sldId="2941"/>
        </pc:sldMkLst>
      </pc:sldChg>
      <pc:sldChg chg="del">
        <pc:chgData name="군만두 맛있다" userId="88f4dfb63950bb32" providerId="LiveId" clId="{144249B6-A001-4CCC-AF29-43D5EFA9B3B4}" dt="2023-08-02T13:36:08.964" v="2" actId="47"/>
        <pc:sldMkLst>
          <pc:docMk/>
          <pc:sldMk cId="51348528" sldId="2942"/>
        </pc:sldMkLst>
      </pc:sldChg>
      <pc:sldChg chg="del">
        <pc:chgData name="군만두 맛있다" userId="88f4dfb63950bb32" providerId="LiveId" clId="{144249B6-A001-4CCC-AF29-43D5EFA9B3B4}" dt="2023-08-02T13:36:08.964" v="2" actId="47"/>
        <pc:sldMkLst>
          <pc:docMk/>
          <pc:sldMk cId="873819609" sldId="2943"/>
        </pc:sldMkLst>
      </pc:sldChg>
      <pc:sldChg chg="del">
        <pc:chgData name="군만두 맛있다" userId="88f4dfb63950bb32" providerId="LiveId" clId="{144249B6-A001-4CCC-AF29-43D5EFA9B3B4}" dt="2023-08-02T13:36:08.964" v="2" actId="47"/>
        <pc:sldMkLst>
          <pc:docMk/>
          <pc:sldMk cId="3660023713" sldId="2944"/>
        </pc:sldMkLst>
      </pc:sldChg>
      <pc:sldChg chg="del">
        <pc:chgData name="군만두 맛있다" userId="88f4dfb63950bb32" providerId="LiveId" clId="{144249B6-A001-4CCC-AF29-43D5EFA9B3B4}" dt="2023-08-02T13:36:08.964" v="2" actId="47"/>
        <pc:sldMkLst>
          <pc:docMk/>
          <pc:sldMk cId="3386367676" sldId="2945"/>
        </pc:sldMkLst>
      </pc:sldChg>
      <pc:sldChg chg="del">
        <pc:chgData name="군만두 맛있다" userId="88f4dfb63950bb32" providerId="LiveId" clId="{144249B6-A001-4CCC-AF29-43D5EFA9B3B4}" dt="2023-08-02T13:36:08.964" v="2" actId="47"/>
        <pc:sldMkLst>
          <pc:docMk/>
          <pc:sldMk cId="2087025216" sldId="2946"/>
        </pc:sldMkLst>
      </pc:sldChg>
      <pc:sldChg chg="del">
        <pc:chgData name="군만두 맛있다" userId="88f4dfb63950bb32" providerId="LiveId" clId="{144249B6-A001-4CCC-AF29-43D5EFA9B3B4}" dt="2023-08-02T13:36:08.964" v="2" actId="47"/>
        <pc:sldMkLst>
          <pc:docMk/>
          <pc:sldMk cId="677992208" sldId="2947"/>
        </pc:sldMkLst>
      </pc:sldChg>
      <pc:sldChg chg="del">
        <pc:chgData name="군만두 맛있다" userId="88f4dfb63950bb32" providerId="LiveId" clId="{144249B6-A001-4CCC-AF29-43D5EFA9B3B4}" dt="2023-08-02T13:36:08.964" v="2" actId="47"/>
        <pc:sldMkLst>
          <pc:docMk/>
          <pc:sldMk cId="518335071" sldId="2948"/>
        </pc:sldMkLst>
      </pc:sldChg>
      <pc:sldChg chg="del">
        <pc:chgData name="군만두 맛있다" userId="88f4dfb63950bb32" providerId="LiveId" clId="{144249B6-A001-4CCC-AF29-43D5EFA9B3B4}" dt="2023-08-02T13:36:08.964" v="2" actId="47"/>
        <pc:sldMkLst>
          <pc:docMk/>
          <pc:sldMk cId="3603762794" sldId="2949"/>
        </pc:sldMkLst>
      </pc:sldChg>
      <pc:sldChg chg="del">
        <pc:chgData name="군만두 맛있다" userId="88f4dfb63950bb32" providerId="LiveId" clId="{144249B6-A001-4CCC-AF29-43D5EFA9B3B4}" dt="2023-08-02T13:36:08.964" v="2" actId="47"/>
        <pc:sldMkLst>
          <pc:docMk/>
          <pc:sldMk cId="573475400" sldId="2950"/>
        </pc:sldMkLst>
      </pc:sldChg>
      <pc:sldChg chg="del">
        <pc:chgData name="군만두 맛있다" userId="88f4dfb63950bb32" providerId="LiveId" clId="{144249B6-A001-4CCC-AF29-43D5EFA9B3B4}" dt="2023-08-02T13:36:08.964" v="2" actId="47"/>
        <pc:sldMkLst>
          <pc:docMk/>
          <pc:sldMk cId="2727774479" sldId="2951"/>
        </pc:sldMkLst>
      </pc:sldChg>
      <pc:sldChg chg="del">
        <pc:chgData name="군만두 맛있다" userId="88f4dfb63950bb32" providerId="LiveId" clId="{144249B6-A001-4CCC-AF29-43D5EFA9B3B4}" dt="2023-08-02T13:36:08.964" v="2" actId="47"/>
        <pc:sldMkLst>
          <pc:docMk/>
          <pc:sldMk cId="2487516440" sldId="2952"/>
        </pc:sldMkLst>
      </pc:sldChg>
      <pc:sldChg chg="del">
        <pc:chgData name="군만두 맛있다" userId="88f4dfb63950bb32" providerId="LiveId" clId="{144249B6-A001-4CCC-AF29-43D5EFA9B3B4}" dt="2023-08-02T13:36:08.964" v="2" actId="47"/>
        <pc:sldMkLst>
          <pc:docMk/>
          <pc:sldMk cId="231176822" sldId="2953"/>
        </pc:sldMkLst>
      </pc:sldChg>
      <pc:sldChg chg="del">
        <pc:chgData name="군만두 맛있다" userId="88f4dfb63950bb32" providerId="LiveId" clId="{144249B6-A001-4CCC-AF29-43D5EFA9B3B4}" dt="2023-08-02T13:36:08.964" v="2" actId="47"/>
        <pc:sldMkLst>
          <pc:docMk/>
          <pc:sldMk cId="3680225440" sldId="2954"/>
        </pc:sldMkLst>
      </pc:sldChg>
      <pc:sldChg chg="del">
        <pc:chgData name="군만두 맛있다" userId="88f4dfb63950bb32" providerId="LiveId" clId="{144249B6-A001-4CCC-AF29-43D5EFA9B3B4}" dt="2023-08-02T13:36:08.964" v="2" actId="47"/>
        <pc:sldMkLst>
          <pc:docMk/>
          <pc:sldMk cId="1583195999" sldId="2955"/>
        </pc:sldMkLst>
      </pc:sldChg>
      <pc:sldChg chg="del">
        <pc:chgData name="군만두 맛있다" userId="88f4dfb63950bb32" providerId="LiveId" clId="{144249B6-A001-4CCC-AF29-43D5EFA9B3B4}" dt="2023-08-02T13:36:08.964" v="2" actId="47"/>
        <pc:sldMkLst>
          <pc:docMk/>
          <pc:sldMk cId="286580929" sldId="2956"/>
        </pc:sldMkLst>
      </pc:sldChg>
      <pc:sldChg chg="del">
        <pc:chgData name="군만두 맛있다" userId="88f4dfb63950bb32" providerId="LiveId" clId="{144249B6-A001-4CCC-AF29-43D5EFA9B3B4}" dt="2023-08-02T13:36:08.964" v="2" actId="47"/>
        <pc:sldMkLst>
          <pc:docMk/>
          <pc:sldMk cId="2286471836" sldId="2957"/>
        </pc:sldMkLst>
      </pc:sldChg>
      <pc:sldChg chg="del">
        <pc:chgData name="군만두 맛있다" userId="88f4dfb63950bb32" providerId="LiveId" clId="{144249B6-A001-4CCC-AF29-43D5EFA9B3B4}" dt="2023-08-02T13:36:08.964" v="2" actId="47"/>
        <pc:sldMkLst>
          <pc:docMk/>
          <pc:sldMk cId="2173752259" sldId="2958"/>
        </pc:sldMkLst>
      </pc:sldChg>
      <pc:sldChg chg="del">
        <pc:chgData name="군만두 맛있다" userId="88f4dfb63950bb32" providerId="LiveId" clId="{144249B6-A001-4CCC-AF29-43D5EFA9B3B4}" dt="2023-08-02T13:36:08.964" v="2" actId="47"/>
        <pc:sldMkLst>
          <pc:docMk/>
          <pc:sldMk cId="803333269" sldId="2959"/>
        </pc:sldMkLst>
      </pc:sldChg>
      <pc:sldChg chg="del">
        <pc:chgData name="군만두 맛있다" userId="88f4dfb63950bb32" providerId="LiveId" clId="{144249B6-A001-4CCC-AF29-43D5EFA9B3B4}" dt="2023-08-02T13:36:08.964" v="2" actId="47"/>
        <pc:sldMkLst>
          <pc:docMk/>
          <pc:sldMk cId="1699015178" sldId="2960"/>
        </pc:sldMkLst>
      </pc:sldChg>
      <pc:sldChg chg="del">
        <pc:chgData name="군만두 맛있다" userId="88f4dfb63950bb32" providerId="LiveId" clId="{144249B6-A001-4CCC-AF29-43D5EFA9B3B4}" dt="2023-08-02T13:36:08.964" v="2" actId="47"/>
        <pc:sldMkLst>
          <pc:docMk/>
          <pc:sldMk cId="619526063" sldId="2961"/>
        </pc:sldMkLst>
      </pc:sldChg>
      <pc:sldChg chg="del">
        <pc:chgData name="군만두 맛있다" userId="88f4dfb63950bb32" providerId="LiveId" clId="{144249B6-A001-4CCC-AF29-43D5EFA9B3B4}" dt="2023-08-02T13:36:08.964" v="2" actId="47"/>
        <pc:sldMkLst>
          <pc:docMk/>
          <pc:sldMk cId="1993602577" sldId="2962"/>
        </pc:sldMkLst>
      </pc:sldChg>
      <pc:sldChg chg="del">
        <pc:chgData name="군만두 맛있다" userId="88f4dfb63950bb32" providerId="LiveId" clId="{144249B6-A001-4CCC-AF29-43D5EFA9B3B4}" dt="2023-08-02T13:36:08.964" v="2" actId="47"/>
        <pc:sldMkLst>
          <pc:docMk/>
          <pc:sldMk cId="1474261979" sldId="2963"/>
        </pc:sldMkLst>
      </pc:sldChg>
      <pc:sldChg chg="del">
        <pc:chgData name="군만두 맛있다" userId="88f4dfb63950bb32" providerId="LiveId" clId="{144249B6-A001-4CCC-AF29-43D5EFA9B3B4}" dt="2023-08-02T13:36:08.964" v="2" actId="47"/>
        <pc:sldMkLst>
          <pc:docMk/>
          <pc:sldMk cId="2819414023" sldId="2964"/>
        </pc:sldMkLst>
      </pc:sldChg>
      <pc:sldChg chg="del">
        <pc:chgData name="군만두 맛있다" userId="88f4dfb63950bb32" providerId="LiveId" clId="{144249B6-A001-4CCC-AF29-43D5EFA9B3B4}" dt="2023-08-02T13:36:08.964" v="2" actId="47"/>
        <pc:sldMkLst>
          <pc:docMk/>
          <pc:sldMk cId="407187681" sldId="2965"/>
        </pc:sldMkLst>
      </pc:sldChg>
      <pc:sldChg chg="del">
        <pc:chgData name="군만두 맛있다" userId="88f4dfb63950bb32" providerId="LiveId" clId="{144249B6-A001-4CCC-AF29-43D5EFA9B3B4}" dt="2023-08-02T13:36:08.964" v="2" actId="47"/>
        <pc:sldMkLst>
          <pc:docMk/>
          <pc:sldMk cId="500506456" sldId="2966"/>
        </pc:sldMkLst>
      </pc:sldChg>
      <pc:sldChg chg="del">
        <pc:chgData name="군만두 맛있다" userId="88f4dfb63950bb32" providerId="LiveId" clId="{144249B6-A001-4CCC-AF29-43D5EFA9B3B4}" dt="2023-08-02T13:36:08.964" v="2" actId="47"/>
        <pc:sldMkLst>
          <pc:docMk/>
          <pc:sldMk cId="2373681793" sldId="2967"/>
        </pc:sldMkLst>
      </pc:sldChg>
      <pc:sldChg chg="del">
        <pc:chgData name="군만두 맛있다" userId="88f4dfb63950bb32" providerId="LiveId" clId="{144249B6-A001-4CCC-AF29-43D5EFA9B3B4}" dt="2023-08-02T13:36:08.964" v="2" actId="47"/>
        <pc:sldMkLst>
          <pc:docMk/>
          <pc:sldMk cId="2223395940" sldId="2968"/>
        </pc:sldMkLst>
      </pc:sldChg>
      <pc:sldChg chg="del">
        <pc:chgData name="군만두 맛있다" userId="88f4dfb63950bb32" providerId="LiveId" clId="{144249B6-A001-4CCC-AF29-43D5EFA9B3B4}" dt="2023-08-02T13:36:08.964" v="2" actId="47"/>
        <pc:sldMkLst>
          <pc:docMk/>
          <pc:sldMk cId="2267261774" sldId="2969"/>
        </pc:sldMkLst>
      </pc:sldChg>
      <pc:sldChg chg="del">
        <pc:chgData name="군만두 맛있다" userId="88f4dfb63950bb32" providerId="LiveId" clId="{144249B6-A001-4CCC-AF29-43D5EFA9B3B4}" dt="2023-08-02T13:36:08.964" v="2" actId="47"/>
        <pc:sldMkLst>
          <pc:docMk/>
          <pc:sldMk cId="4192989632" sldId="2970"/>
        </pc:sldMkLst>
      </pc:sldChg>
      <pc:sldChg chg="del">
        <pc:chgData name="군만두 맛있다" userId="88f4dfb63950bb32" providerId="LiveId" clId="{144249B6-A001-4CCC-AF29-43D5EFA9B3B4}" dt="2023-08-02T13:36:08.964" v="2" actId="47"/>
        <pc:sldMkLst>
          <pc:docMk/>
          <pc:sldMk cId="3008615145" sldId="2971"/>
        </pc:sldMkLst>
      </pc:sldChg>
      <pc:sldChg chg="del">
        <pc:chgData name="군만두 맛있다" userId="88f4dfb63950bb32" providerId="LiveId" clId="{144249B6-A001-4CCC-AF29-43D5EFA9B3B4}" dt="2023-08-02T13:36:08.964" v="2" actId="47"/>
        <pc:sldMkLst>
          <pc:docMk/>
          <pc:sldMk cId="3611043164" sldId="2972"/>
        </pc:sldMkLst>
      </pc:sldChg>
      <pc:sldChg chg="del">
        <pc:chgData name="군만두 맛있다" userId="88f4dfb63950bb32" providerId="LiveId" clId="{144249B6-A001-4CCC-AF29-43D5EFA9B3B4}" dt="2023-08-02T13:36:08.964" v="2" actId="47"/>
        <pc:sldMkLst>
          <pc:docMk/>
          <pc:sldMk cId="25537483" sldId="2973"/>
        </pc:sldMkLst>
      </pc:sldChg>
      <pc:sldChg chg="del">
        <pc:chgData name="군만두 맛있다" userId="88f4dfb63950bb32" providerId="LiveId" clId="{144249B6-A001-4CCC-AF29-43D5EFA9B3B4}" dt="2023-08-02T13:36:08.964" v="2" actId="47"/>
        <pc:sldMkLst>
          <pc:docMk/>
          <pc:sldMk cId="2632819584" sldId="2974"/>
        </pc:sldMkLst>
      </pc:sldChg>
      <pc:sldChg chg="del">
        <pc:chgData name="군만두 맛있다" userId="88f4dfb63950bb32" providerId="LiveId" clId="{144249B6-A001-4CCC-AF29-43D5EFA9B3B4}" dt="2023-08-02T13:36:08.964" v="2" actId="47"/>
        <pc:sldMkLst>
          <pc:docMk/>
          <pc:sldMk cId="3923865513" sldId="2975"/>
        </pc:sldMkLst>
      </pc:sldChg>
      <pc:sldChg chg="del">
        <pc:chgData name="군만두 맛있다" userId="88f4dfb63950bb32" providerId="LiveId" clId="{144249B6-A001-4CCC-AF29-43D5EFA9B3B4}" dt="2023-08-02T13:36:08.964" v="2" actId="47"/>
        <pc:sldMkLst>
          <pc:docMk/>
          <pc:sldMk cId="1784089230" sldId="2976"/>
        </pc:sldMkLst>
      </pc:sldChg>
      <pc:sldChg chg="del">
        <pc:chgData name="군만두 맛있다" userId="88f4dfb63950bb32" providerId="LiveId" clId="{144249B6-A001-4CCC-AF29-43D5EFA9B3B4}" dt="2023-08-02T13:36:08.964" v="2" actId="47"/>
        <pc:sldMkLst>
          <pc:docMk/>
          <pc:sldMk cId="2996619234" sldId="2977"/>
        </pc:sldMkLst>
      </pc:sldChg>
      <pc:sldChg chg="del">
        <pc:chgData name="군만두 맛있다" userId="88f4dfb63950bb32" providerId="LiveId" clId="{144249B6-A001-4CCC-AF29-43D5EFA9B3B4}" dt="2023-08-02T13:36:08.964" v="2" actId="47"/>
        <pc:sldMkLst>
          <pc:docMk/>
          <pc:sldMk cId="4070267662" sldId="2978"/>
        </pc:sldMkLst>
      </pc:sldChg>
      <pc:sldChg chg="del">
        <pc:chgData name="군만두 맛있다" userId="88f4dfb63950bb32" providerId="LiveId" clId="{144249B6-A001-4CCC-AF29-43D5EFA9B3B4}" dt="2023-08-02T13:36:08.964" v="2" actId="47"/>
        <pc:sldMkLst>
          <pc:docMk/>
          <pc:sldMk cId="3493193913" sldId="2979"/>
        </pc:sldMkLst>
      </pc:sldChg>
      <pc:sldChg chg="del">
        <pc:chgData name="군만두 맛있다" userId="88f4dfb63950bb32" providerId="LiveId" clId="{144249B6-A001-4CCC-AF29-43D5EFA9B3B4}" dt="2023-08-02T13:36:08.964" v="2" actId="47"/>
        <pc:sldMkLst>
          <pc:docMk/>
          <pc:sldMk cId="1264540449" sldId="2980"/>
        </pc:sldMkLst>
      </pc:sldChg>
      <pc:sldChg chg="del">
        <pc:chgData name="군만두 맛있다" userId="88f4dfb63950bb32" providerId="LiveId" clId="{144249B6-A001-4CCC-AF29-43D5EFA9B3B4}" dt="2023-08-02T13:36:08.964" v="2" actId="47"/>
        <pc:sldMkLst>
          <pc:docMk/>
          <pc:sldMk cId="688669458" sldId="2981"/>
        </pc:sldMkLst>
      </pc:sldChg>
      <pc:sldChg chg="del">
        <pc:chgData name="군만두 맛있다" userId="88f4dfb63950bb32" providerId="LiveId" clId="{144249B6-A001-4CCC-AF29-43D5EFA9B3B4}" dt="2023-08-02T13:36:08.964" v="2" actId="47"/>
        <pc:sldMkLst>
          <pc:docMk/>
          <pc:sldMk cId="1356635926" sldId="2982"/>
        </pc:sldMkLst>
      </pc:sldChg>
      <pc:sldChg chg="del">
        <pc:chgData name="군만두 맛있다" userId="88f4dfb63950bb32" providerId="LiveId" clId="{144249B6-A001-4CCC-AF29-43D5EFA9B3B4}" dt="2023-08-02T13:36:08.964" v="2" actId="47"/>
        <pc:sldMkLst>
          <pc:docMk/>
          <pc:sldMk cId="1758616601" sldId="2983"/>
        </pc:sldMkLst>
      </pc:sldChg>
      <pc:sldChg chg="del">
        <pc:chgData name="군만두 맛있다" userId="88f4dfb63950bb32" providerId="LiveId" clId="{144249B6-A001-4CCC-AF29-43D5EFA9B3B4}" dt="2023-08-02T13:36:08.964" v="2" actId="47"/>
        <pc:sldMkLst>
          <pc:docMk/>
          <pc:sldMk cId="1634408471" sldId="2984"/>
        </pc:sldMkLst>
      </pc:sldChg>
      <pc:sldChg chg="del">
        <pc:chgData name="군만두 맛있다" userId="88f4dfb63950bb32" providerId="LiveId" clId="{144249B6-A001-4CCC-AF29-43D5EFA9B3B4}" dt="2023-08-02T13:36:08.964" v="2" actId="47"/>
        <pc:sldMkLst>
          <pc:docMk/>
          <pc:sldMk cId="2505663844" sldId="2985"/>
        </pc:sldMkLst>
      </pc:sldChg>
      <pc:sldChg chg="del">
        <pc:chgData name="군만두 맛있다" userId="88f4dfb63950bb32" providerId="LiveId" clId="{144249B6-A001-4CCC-AF29-43D5EFA9B3B4}" dt="2023-08-02T13:36:08.964" v="2" actId="47"/>
        <pc:sldMkLst>
          <pc:docMk/>
          <pc:sldMk cId="1511340354" sldId="2986"/>
        </pc:sldMkLst>
      </pc:sldChg>
      <pc:sldChg chg="del">
        <pc:chgData name="군만두 맛있다" userId="88f4dfb63950bb32" providerId="LiveId" clId="{144249B6-A001-4CCC-AF29-43D5EFA9B3B4}" dt="2023-08-02T13:36:08.964" v="2" actId="47"/>
        <pc:sldMkLst>
          <pc:docMk/>
          <pc:sldMk cId="853995780" sldId="2987"/>
        </pc:sldMkLst>
      </pc:sldChg>
      <pc:sldChg chg="del">
        <pc:chgData name="군만두 맛있다" userId="88f4dfb63950bb32" providerId="LiveId" clId="{144249B6-A001-4CCC-AF29-43D5EFA9B3B4}" dt="2023-08-02T13:36:08.964" v="2" actId="47"/>
        <pc:sldMkLst>
          <pc:docMk/>
          <pc:sldMk cId="2547553396" sldId="2988"/>
        </pc:sldMkLst>
      </pc:sldChg>
      <pc:sldChg chg="del">
        <pc:chgData name="군만두 맛있다" userId="88f4dfb63950bb32" providerId="LiveId" clId="{144249B6-A001-4CCC-AF29-43D5EFA9B3B4}" dt="2023-08-02T13:36:08.964" v="2" actId="47"/>
        <pc:sldMkLst>
          <pc:docMk/>
          <pc:sldMk cId="805529291" sldId="2989"/>
        </pc:sldMkLst>
      </pc:sldChg>
      <pc:sldChg chg="del">
        <pc:chgData name="군만두 맛있다" userId="88f4dfb63950bb32" providerId="LiveId" clId="{144249B6-A001-4CCC-AF29-43D5EFA9B3B4}" dt="2023-08-02T13:36:08.964" v="2" actId="47"/>
        <pc:sldMkLst>
          <pc:docMk/>
          <pc:sldMk cId="837801600" sldId="2990"/>
        </pc:sldMkLst>
      </pc:sldChg>
      <pc:sldChg chg="del">
        <pc:chgData name="군만두 맛있다" userId="88f4dfb63950bb32" providerId="LiveId" clId="{144249B6-A001-4CCC-AF29-43D5EFA9B3B4}" dt="2023-08-02T13:36:08.964" v="2" actId="47"/>
        <pc:sldMkLst>
          <pc:docMk/>
          <pc:sldMk cId="3362145267" sldId="2991"/>
        </pc:sldMkLst>
      </pc:sldChg>
      <pc:sldChg chg="del">
        <pc:chgData name="군만두 맛있다" userId="88f4dfb63950bb32" providerId="LiveId" clId="{144249B6-A001-4CCC-AF29-43D5EFA9B3B4}" dt="2023-08-02T13:36:08.964" v="2" actId="47"/>
        <pc:sldMkLst>
          <pc:docMk/>
          <pc:sldMk cId="4269157541" sldId="2992"/>
        </pc:sldMkLst>
      </pc:sldChg>
      <pc:sldChg chg="del">
        <pc:chgData name="군만두 맛있다" userId="88f4dfb63950bb32" providerId="LiveId" clId="{144249B6-A001-4CCC-AF29-43D5EFA9B3B4}" dt="2023-08-02T13:36:08.964" v="2" actId="47"/>
        <pc:sldMkLst>
          <pc:docMk/>
          <pc:sldMk cId="3851669719" sldId="2993"/>
        </pc:sldMkLst>
      </pc:sldChg>
      <pc:sldChg chg="del">
        <pc:chgData name="군만두 맛있다" userId="88f4dfb63950bb32" providerId="LiveId" clId="{144249B6-A001-4CCC-AF29-43D5EFA9B3B4}" dt="2023-08-02T13:36:08.964" v="2" actId="47"/>
        <pc:sldMkLst>
          <pc:docMk/>
          <pc:sldMk cId="1844402292" sldId="2994"/>
        </pc:sldMkLst>
      </pc:sldChg>
      <pc:sldChg chg="del">
        <pc:chgData name="군만두 맛있다" userId="88f4dfb63950bb32" providerId="LiveId" clId="{144249B6-A001-4CCC-AF29-43D5EFA9B3B4}" dt="2023-08-02T13:36:08.964" v="2" actId="47"/>
        <pc:sldMkLst>
          <pc:docMk/>
          <pc:sldMk cId="493534901" sldId="2995"/>
        </pc:sldMkLst>
      </pc:sldChg>
      <pc:sldChg chg="del">
        <pc:chgData name="군만두 맛있다" userId="88f4dfb63950bb32" providerId="LiveId" clId="{144249B6-A001-4CCC-AF29-43D5EFA9B3B4}" dt="2023-08-02T13:36:08.964" v="2" actId="47"/>
        <pc:sldMkLst>
          <pc:docMk/>
          <pc:sldMk cId="3429145476" sldId="2996"/>
        </pc:sldMkLst>
      </pc:sldChg>
      <pc:sldChg chg="del">
        <pc:chgData name="군만두 맛있다" userId="88f4dfb63950bb32" providerId="LiveId" clId="{144249B6-A001-4CCC-AF29-43D5EFA9B3B4}" dt="2023-08-02T13:36:08.964" v="2" actId="47"/>
        <pc:sldMkLst>
          <pc:docMk/>
          <pc:sldMk cId="757794479" sldId="2997"/>
        </pc:sldMkLst>
      </pc:sldChg>
      <pc:sldChg chg="del">
        <pc:chgData name="군만두 맛있다" userId="88f4dfb63950bb32" providerId="LiveId" clId="{144249B6-A001-4CCC-AF29-43D5EFA9B3B4}" dt="2023-08-02T13:36:08.964" v="2" actId="47"/>
        <pc:sldMkLst>
          <pc:docMk/>
          <pc:sldMk cId="3431907908" sldId="2998"/>
        </pc:sldMkLst>
      </pc:sldChg>
      <pc:sldChg chg="del">
        <pc:chgData name="군만두 맛있다" userId="88f4dfb63950bb32" providerId="LiveId" clId="{144249B6-A001-4CCC-AF29-43D5EFA9B3B4}" dt="2023-08-02T13:36:08.964" v="2" actId="47"/>
        <pc:sldMkLst>
          <pc:docMk/>
          <pc:sldMk cId="4099071080" sldId="2999"/>
        </pc:sldMkLst>
      </pc:sldChg>
      <pc:sldChg chg="del">
        <pc:chgData name="군만두 맛있다" userId="88f4dfb63950bb32" providerId="LiveId" clId="{144249B6-A001-4CCC-AF29-43D5EFA9B3B4}" dt="2023-08-02T13:36:08.964" v="2" actId="47"/>
        <pc:sldMkLst>
          <pc:docMk/>
          <pc:sldMk cId="3341127462" sldId="3000"/>
        </pc:sldMkLst>
      </pc:sldChg>
      <pc:sldChg chg="del">
        <pc:chgData name="군만두 맛있다" userId="88f4dfb63950bb32" providerId="LiveId" clId="{144249B6-A001-4CCC-AF29-43D5EFA9B3B4}" dt="2023-08-02T13:36:08.964" v="2" actId="47"/>
        <pc:sldMkLst>
          <pc:docMk/>
          <pc:sldMk cId="1514562645" sldId="3001"/>
        </pc:sldMkLst>
      </pc:sldChg>
      <pc:sldChg chg="del">
        <pc:chgData name="군만두 맛있다" userId="88f4dfb63950bb32" providerId="LiveId" clId="{144249B6-A001-4CCC-AF29-43D5EFA9B3B4}" dt="2023-08-02T13:36:08.964" v="2" actId="47"/>
        <pc:sldMkLst>
          <pc:docMk/>
          <pc:sldMk cId="390865242" sldId="3002"/>
        </pc:sldMkLst>
      </pc:sldChg>
      <pc:sldChg chg="del">
        <pc:chgData name="군만두 맛있다" userId="88f4dfb63950bb32" providerId="LiveId" clId="{144249B6-A001-4CCC-AF29-43D5EFA9B3B4}" dt="2023-08-02T13:36:08.964" v="2" actId="47"/>
        <pc:sldMkLst>
          <pc:docMk/>
          <pc:sldMk cId="2919555712" sldId="3003"/>
        </pc:sldMkLst>
      </pc:sldChg>
      <pc:sldChg chg="del">
        <pc:chgData name="군만두 맛있다" userId="88f4dfb63950bb32" providerId="LiveId" clId="{144249B6-A001-4CCC-AF29-43D5EFA9B3B4}" dt="2023-08-02T13:36:08.964" v="2" actId="47"/>
        <pc:sldMkLst>
          <pc:docMk/>
          <pc:sldMk cId="764600568" sldId="3004"/>
        </pc:sldMkLst>
      </pc:sldChg>
      <pc:sldChg chg="del">
        <pc:chgData name="군만두 맛있다" userId="88f4dfb63950bb32" providerId="LiveId" clId="{144249B6-A001-4CCC-AF29-43D5EFA9B3B4}" dt="2023-08-02T13:36:08.964" v="2" actId="47"/>
        <pc:sldMkLst>
          <pc:docMk/>
          <pc:sldMk cId="1853650916" sldId="3005"/>
        </pc:sldMkLst>
      </pc:sldChg>
      <pc:sldChg chg="del">
        <pc:chgData name="군만두 맛있다" userId="88f4dfb63950bb32" providerId="LiveId" clId="{144249B6-A001-4CCC-AF29-43D5EFA9B3B4}" dt="2023-08-02T13:36:08.964" v="2" actId="47"/>
        <pc:sldMkLst>
          <pc:docMk/>
          <pc:sldMk cId="4025779340" sldId="3006"/>
        </pc:sldMkLst>
      </pc:sldChg>
      <pc:sldChg chg="del">
        <pc:chgData name="군만두 맛있다" userId="88f4dfb63950bb32" providerId="LiveId" clId="{144249B6-A001-4CCC-AF29-43D5EFA9B3B4}" dt="2023-08-02T13:36:08.964" v="2" actId="47"/>
        <pc:sldMkLst>
          <pc:docMk/>
          <pc:sldMk cId="1124325969" sldId="3007"/>
        </pc:sldMkLst>
      </pc:sldChg>
      <pc:sldChg chg="del">
        <pc:chgData name="군만두 맛있다" userId="88f4dfb63950bb32" providerId="LiveId" clId="{144249B6-A001-4CCC-AF29-43D5EFA9B3B4}" dt="2023-08-02T13:36:08.964" v="2" actId="47"/>
        <pc:sldMkLst>
          <pc:docMk/>
          <pc:sldMk cId="158131694" sldId="3008"/>
        </pc:sldMkLst>
      </pc:sldChg>
      <pc:sldChg chg="del">
        <pc:chgData name="군만두 맛있다" userId="88f4dfb63950bb32" providerId="LiveId" clId="{144249B6-A001-4CCC-AF29-43D5EFA9B3B4}" dt="2023-08-02T13:36:08.964" v="2" actId="47"/>
        <pc:sldMkLst>
          <pc:docMk/>
          <pc:sldMk cId="2932638804" sldId="3009"/>
        </pc:sldMkLst>
      </pc:sldChg>
      <pc:sldChg chg="del">
        <pc:chgData name="군만두 맛있다" userId="88f4dfb63950bb32" providerId="LiveId" clId="{144249B6-A001-4CCC-AF29-43D5EFA9B3B4}" dt="2023-08-02T13:36:08.964" v="2" actId="47"/>
        <pc:sldMkLst>
          <pc:docMk/>
          <pc:sldMk cId="3628336582" sldId="3010"/>
        </pc:sldMkLst>
      </pc:sldChg>
      <pc:sldChg chg="del">
        <pc:chgData name="군만두 맛있다" userId="88f4dfb63950bb32" providerId="LiveId" clId="{144249B6-A001-4CCC-AF29-43D5EFA9B3B4}" dt="2023-08-02T13:36:08.964" v="2" actId="47"/>
        <pc:sldMkLst>
          <pc:docMk/>
          <pc:sldMk cId="2504052237" sldId="3011"/>
        </pc:sldMkLst>
      </pc:sldChg>
      <pc:sldChg chg="del">
        <pc:chgData name="군만두 맛있다" userId="88f4dfb63950bb32" providerId="LiveId" clId="{144249B6-A001-4CCC-AF29-43D5EFA9B3B4}" dt="2023-08-02T13:36:08.964" v="2" actId="47"/>
        <pc:sldMkLst>
          <pc:docMk/>
          <pc:sldMk cId="5287146" sldId="3012"/>
        </pc:sldMkLst>
      </pc:sldChg>
      <pc:sldChg chg="del">
        <pc:chgData name="군만두 맛있다" userId="88f4dfb63950bb32" providerId="LiveId" clId="{144249B6-A001-4CCC-AF29-43D5EFA9B3B4}" dt="2023-08-02T13:36:08.964" v="2" actId="47"/>
        <pc:sldMkLst>
          <pc:docMk/>
          <pc:sldMk cId="2084242318" sldId="3013"/>
        </pc:sldMkLst>
      </pc:sldChg>
      <pc:sldChg chg="del">
        <pc:chgData name="군만두 맛있다" userId="88f4dfb63950bb32" providerId="LiveId" clId="{144249B6-A001-4CCC-AF29-43D5EFA9B3B4}" dt="2023-08-02T13:36:08.964" v="2" actId="47"/>
        <pc:sldMkLst>
          <pc:docMk/>
          <pc:sldMk cId="403745139" sldId="3014"/>
        </pc:sldMkLst>
      </pc:sldChg>
      <pc:sldChg chg="del">
        <pc:chgData name="군만두 맛있다" userId="88f4dfb63950bb32" providerId="LiveId" clId="{144249B6-A001-4CCC-AF29-43D5EFA9B3B4}" dt="2023-08-02T13:36:08.964" v="2" actId="47"/>
        <pc:sldMkLst>
          <pc:docMk/>
          <pc:sldMk cId="2205054723" sldId="3015"/>
        </pc:sldMkLst>
      </pc:sldChg>
      <pc:sldChg chg="del">
        <pc:chgData name="군만두 맛있다" userId="88f4dfb63950bb32" providerId="LiveId" clId="{144249B6-A001-4CCC-AF29-43D5EFA9B3B4}" dt="2023-08-02T13:36:08.964" v="2" actId="47"/>
        <pc:sldMkLst>
          <pc:docMk/>
          <pc:sldMk cId="290827538" sldId="3016"/>
        </pc:sldMkLst>
      </pc:sldChg>
      <pc:sldChg chg="del">
        <pc:chgData name="군만두 맛있다" userId="88f4dfb63950bb32" providerId="LiveId" clId="{144249B6-A001-4CCC-AF29-43D5EFA9B3B4}" dt="2023-08-02T13:36:08.964" v="2" actId="47"/>
        <pc:sldMkLst>
          <pc:docMk/>
          <pc:sldMk cId="435431398" sldId="3017"/>
        </pc:sldMkLst>
      </pc:sldChg>
      <pc:sldChg chg="del">
        <pc:chgData name="군만두 맛있다" userId="88f4dfb63950bb32" providerId="LiveId" clId="{144249B6-A001-4CCC-AF29-43D5EFA9B3B4}" dt="2023-08-02T13:36:08.964" v="2" actId="47"/>
        <pc:sldMkLst>
          <pc:docMk/>
          <pc:sldMk cId="3704193131" sldId="3018"/>
        </pc:sldMkLst>
      </pc:sldChg>
      <pc:sldChg chg="del">
        <pc:chgData name="군만두 맛있다" userId="88f4dfb63950bb32" providerId="LiveId" clId="{144249B6-A001-4CCC-AF29-43D5EFA9B3B4}" dt="2023-08-02T13:36:08.964" v="2" actId="47"/>
        <pc:sldMkLst>
          <pc:docMk/>
          <pc:sldMk cId="765748434" sldId="3019"/>
        </pc:sldMkLst>
      </pc:sldChg>
      <pc:sldChg chg="del">
        <pc:chgData name="군만두 맛있다" userId="88f4dfb63950bb32" providerId="LiveId" clId="{144249B6-A001-4CCC-AF29-43D5EFA9B3B4}" dt="2023-08-02T13:36:08.964" v="2" actId="47"/>
        <pc:sldMkLst>
          <pc:docMk/>
          <pc:sldMk cId="3546040034" sldId="3020"/>
        </pc:sldMkLst>
      </pc:sldChg>
      <pc:sldChg chg="del">
        <pc:chgData name="군만두 맛있다" userId="88f4dfb63950bb32" providerId="LiveId" clId="{144249B6-A001-4CCC-AF29-43D5EFA9B3B4}" dt="2023-08-02T13:36:08.964" v="2" actId="47"/>
        <pc:sldMkLst>
          <pc:docMk/>
          <pc:sldMk cId="2581839081" sldId="3021"/>
        </pc:sldMkLst>
      </pc:sldChg>
      <pc:sldChg chg="del">
        <pc:chgData name="군만두 맛있다" userId="88f4dfb63950bb32" providerId="LiveId" clId="{144249B6-A001-4CCC-AF29-43D5EFA9B3B4}" dt="2023-08-02T13:36:08.964" v="2" actId="47"/>
        <pc:sldMkLst>
          <pc:docMk/>
          <pc:sldMk cId="902989829" sldId="3022"/>
        </pc:sldMkLst>
      </pc:sldChg>
      <pc:sldChg chg="del">
        <pc:chgData name="군만두 맛있다" userId="88f4dfb63950bb32" providerId="LiveId" clId="{144249B6-A001-4CCC-AF29-43D5EFA9B3B4}" dt="2023-08-02T13:36:08.964" v="2" actId="47"/>
        <pc:sldMkLst>
          <pc:docMk/>
          <pc:sldMk cId="3690487639" sldId="3023"/>
        </pc:sldMkLst>
      </pc:sldChg>
      <pc:sldChg chg="del">
        <pc:chgData name="군만두 맛있다" userId="88f4dfb63950bb32" providerId="LiveId" clId="{144249B6-A001-4CCC-AF29-43D5EFA9B3B4}" dt="2023-08-02T13:36:08.964" v="2" actId="47"/>
        <pc:sldMkLst>
          <pc:docMk/>
          <pc:sldMk cId="3062884119" sldId="3024"/>
        </pc:sldMkLst>
      </pc:sldChg>
      <pc:sldChg chg="del">
        <pc:chgData name="군만두 맛있다" userId="88f4dfb63950bb32" providerId="LiveId" clId="{144249B6-A001-4CCC-AF29-43D5EFA9B3B4}" dt="2023-08-02T13:36:08.964" v="2" actId="47"/>
        <pc:sldMkLst>
          <pc:docMk/>
          <pc:sldMk cId="665946157" sldId="3025"/>
        </pc:sldMkLst>
      </pc:sldChg>
      <pc:sldChg chg="del">
        <pc:chgData name="군만두 맛있다" userId="88f4dfb63950bb32" providerId="LiveId" clId="{144249B6-A001-4CCC-AF29-43D5EFA9B3B4}" dt="2023-08-02T13:36:08.964" v="2" actId="47"/>
        <pc:sldMkLst>
          <pc:docMk/>
          <pc:sldMk cId="1430807244" sldId="3026"/>
        </pc:sldMkLst>
      </pc:sldChg>
      <pc:sldChg chg="del">
        <pc:chgData name="군만두 맛있다" userId="88f4dfb63950bb32" providerId="LiveId" clId="{144249B6-A001-4CCC-AF29-43D5EFA9B3B4}" dt="2023-08-02T13:36:08.964" v="2" actId="47"/>
        <pc:sldMkLst>
          <pc:docMk/>
          <pc:sldMk cId="1605162139" sldId="3027"/>
        </pc:sldMkLst>
      </pc:sldChg>
      <pc:sldChg chg="del">
        <pc:chgData name="군만두 맛있다" userId="88f4dfb63950bb32" providerId="LiveId" clId="{144249B6-A001-4CCC-AF29-43D5EFA9B3B4}" dt="2023-08-02T13:36:08.964" v="2" actId="47"/>
        <pc:sldMkLst>
          <pc:docMk/>
          <pc:sldMk cId="3334311545" sldId="3028"/>
        </pc:sldMkLst>
      </pc:sldChg>
      <pc:sldChg chg="del">
        <pc:chgData name="군만두 맛있다" userId="88f4dfb63950bb32" providerId="LiveId" clId="{144249B6-A001-4CCC-AF29-43D5EFA9B3B4}" dt="2023-08-02T13:36:08.964" v="2" actId="47"/>
        <pc:sldMkLst>
          <pc:docMk/>
          <pc:sldMk cId="4233126671" sldId="3029"/>
        </pc:sldMkLst>
      </pc:sldChg>
      <pc:sldChg chg="del">
        <pc:chgData name="군만두 맛있다" userId="88f4dfb63950bb32" providerId="LiveId" clId="{144249B6-A001-4CCC-AF29-43D5EFA9B3B4}" dt="2023-08-02T13:36:08.964" v="2" actId="47"/>
        <pc:sldMkLst>
          <pc:docMk/>
          <pc:sldMk cId="1186881491" sldId="3030"/>
        </pc:sldMkLst>
      </pc:sldChg>
      <pc:sldChg chg="del">
        <pc:chgData name="군만두 맛있다" userId="88f4dfb63950bb32" providerId="LiveId" clId="{144249B6-A001-4CCC-AF29-43D5EFA9B3B4}" dt="2023-08-02T13:36:08.964" v="2" actId="47"/>
        <pc:sldMkLst>
          <pc:docMk/>
          <pc:sldMk cId="792311718" sldId="3031"/>
        </pc:sldMkLst>
      </pc:sldChg>
      <pc:sldChg chg="del">
        <pc:chgData name="군만두 맛있다" userId="88f4dfb63950bb32" providerId="LiveId" clId="{144249B6-A001-4CCC-AF29-43D5EFA9B3B4}" dt="2023-08-02T13:36:08.964" v="2" actId="47"/>
        <pc:sldMkLst>
          <pc:docMk/>
          <pc:sldMk cId="131093374" sldId="3032"/>
        </pc:sldMkLst>
      </pc:sldChg>
      <pc:sldChg chg="del">
        <pc:chgData name="군만두 맛있다" userId="88f4dfb63950bb32" providerId="LiveId" clId="{144249B6-A001-4CCC-AF29-43D5EFA9B3B4}" dt="2023-08-02T13:36:08.964" v="2" actId="47"/>
        <pc:sldMkLst>
          <pc:docMk/>
          <pc:sldMk cId="3197839270" sldId="3033"/>
        </pc:sldMkLst>
      </pc:sldChg>
      <pc:sldChg chg="del">
        <pc:chgData name="군만두 맛있다" userId="88f4dfb63950bb32" providerId="LiveId" clId="{144249B6-A001-4CCC-AF29-43D5EFA9B3B4}" dt="2023-08-02T13:36:08.964" v="2" actId="47"/>
        <pc:sldMkLst>
          <pc:docMk/>
          <pc:sldMk cId="1580679879" sldId="3034"/>
        </pc:sldMkLst>
      </pc:sldChg>
      <pc:sldChg chg="del">
        <pc:chgData name="군만두 맛있다" userId="88f4dfb63950bb32" providerId="LiveId" clId="{144249B6-A001-4CCC-AF29-43D5EFA9B3B4}" dt="2023-08-02T13:36:08.964" v="2" actId="47"/>
        <pc:sldMkLst>
          <pc:docMk/>
          <pc:sldMk cId="1454226728" sldId="3035"/>
        </pc:sldMkLst>
      </pc:sldChg>
      <pc:sldChg chg="del">
        <pc:chgData name="군만두 맛있다" userId="88f4dfb63950bb32" providerId="LiveId" clId="{144249B6-A001-4CCC-AF29-43D5EFA9B3B4}" dt="2023-08-02T13:36:08.964" v="2" actId="47"/>
        <pc:sldMkLst>
          <pc:docMk/>
          <pc:sldMk cId="2778997469" sldId="3036"/>
        </pc:sldMkLst>
      </pc:sldChg>
      <pc:sldChg chg="del">
        <pc:chgData name="군만두 맛있다" userId="88f4dfb63950bb32" providerId="LiveId" clId="{144249B6-A001-4CCC-AF29-43D5EFA9B3B4}" dt="2023-08-02T13:36:08.964" v="2" actId="47"/>
        <pc:sldMkLst>
          <pc:docMk/>
          <pc:sldMk cId="1620817323" sldId="3037"/>
        </pc:sldMkLst>
      </pc:sldChg>
      <pc:sldChg chg="del">
        <pc:chgData name="군만두 맛있다" userId="88f4dfb63950bb32" providerId="LiveId" clId="{144249B6-A001-4CCC-AF29-43D5EFA9B3B4}" dt="2023-08-02T13:36:08.964" v="2" actId="47"/>
        <pc:sldMkLst>
          <pc:docMk/>
          <pc:sldMk cId="2267168228" sldId="3038"/>
        </pc:sldMkLst>
      </pc:sldChg>
      <pc:sldChg chg="del">
        <pc:chgData name="군만두 맛있다" userId="88f4dfb63950bb32" providerId="LiveId" clId="{144249B6-A001-4CCC-AF29-43D5EFA9B3B4}" dt="2023-08-02T13:36:08.964" v="2" actId="47"/>
        <pc:sldMkLst>
          <pc:docMk/>
          <pc:sldMk cId="937132399" sldId="3039"/>
        </pc:sldMkLst>
      </pc:sldChg>
      <pc:sldChg chg="del">
        <pc:chgData name="군만두 맛있다" userId="88f4dfb63950bb32" providerId="LiveId" clId="{144249B6-A001-4CCC-AF29-43D5EFA9B3B4}" dt="2023-08-02T13:36:08.964" v="2" actId="47"/>
        <pc:sldMkLst>
          <pc:docMk/>
          <pc:sldMk cId="3829923909" sldId="3040"/>
        </pc:sldMkLst>
      </pc:sldChg>
      <pc:sldChg chg="del">
        <pc:chgData name="군만두 맛있다" userId="88f4dfb63950bb32" providerId="LiveId" clId="{144249B6-A001-4CCC-AF29-43D5EFA9B3B4}" dt="2023-08-02T13:36:08.964" v="2" actId="47"/>
        <pc:sldMkLst>
          <pc:docMk/>
          <pc:sldMk cId="1537769867" sldId="3041"/>
        </pc:sldMkLst>
      </pc:sldChg>
      <pc:sldChg chg="del">
        <pc:chgData name="군만두 맛있다" userId="88f4dfb63950bb32" providerId="LiveId" clId="{144249B6-A001-4CCC-AF29-43D5EFA9B3B4}" dt="2023-08-02T13:36:08.964" v="2" actId="47"/>
        <pc:sldMkLst>
          <pc:docMk/>
          <pc:sldMk cId="4025793781" sldId="3042"/>
        </pc:sldMkLst>
      </pc:sldChg>
      <pc:sldChg chg="del">
        <pc:chgData name="군만두 맛있다" userId="88f4dfb63950bb32" providerId="LiveId" clId="{144249B6-A001-4CCC-AF29-43D5EFA9B3B4}" dt="2023-08-02T13:36:08.964" v="2" actId="47"/>
        <pc:sldMkLst>
          <pc:docMk/>
          <pc:sldMk cId="414863572" sldId="3043"/>
        </pc:sldMkLst>
      </pc:sldChg>
      <pc:sldChg chg="del">
        <pc:chgData name="군만두 맛있다" userId="88f4dfb63950bb32" providerId="LiveId" clId="{144249B6-A001-4CCC-AF29-43D5EFA9B3B4}" dt="2023-08-02T13:36:08.964" v="2" actId="47"/>
        <pc:sldMkLst>
          <pc:docMk/>
          <pc:sldMk cId="3288383126" sldId="3044"/>
        </pc:sldMkLst>
      </pc:sldChg>
      <pc:sldChg chg="del">
        <pc:chgData name="군만두 맛있다" userId="88f4dfb63950bb32" providerId="LiveId" clId="{144249B6-A001-4CCC-AF29-43D5EFA9B3B4}" dt="2023-08-02T13:36:08.964" v="2" actId="47"/>
        <pc:sldMkLst>
          <pc:docMk/>
          <pc:sldMk cId="1996799417" sldId="3045"/>
        </pc:sldMkLst>
      </pc:sldChg>
      <pc:sldChg chg="del">
        <pc:chgData name="군만두 맛있다" userId="88f4dfb63950bb32" providerId="LiveId" clId="{144249B6-A001-4CCC-AF29-43D5EFA9B3B4}" dt="2023-08-02T13:36:08.964" v="2" actId="47"/>
        <pc:sldMkLst>
          <pc:docMk/>
          <pc:sldMk cId="854940828" sldId="3046"/>
        </pc:sldMkLst>
      </pc:sldChg>
      <pc:sldChg chg="del">
        <pc:chgData name="군만두 맛있다" userId="88f4dfb63950bb32" providerId="LiveId" clId="{144249B6-A001-4CCC-AF29-43D5EFA9B3B4}" dt="2023-08-02T13:36:08.964" v="2" actId="47"/>
        <pc:sldMkLst>
          <pc:docMk/>
          <pc:sldMk cId="1722111420" sldId="3047"/>
        </pc:sldMkLst>
      </pc:sldChg>
      <pc:sldChg chg="del">
        <pc:chgData name="군만두 맛있다" userId="88f4dfb63950bb32" providerId="LiveId" clId="{144249B6-A001-4CCC-AF29-43D5EFA9B3B4}" dt="2023-08-02T13:36:08.964" v="2" actId="47"/>
        <pc:sldMkLst>
          <pc:docMk/>
          <pc:sldMk cId="3398935343" sldId="3048"/>
        </pc:sldMkLst>
      </pc:sldChg>
      <pc:sldChg chg="del">
        <pc:chgData name="군만두 맛있다" userId="88f4dfb63950bb32" providerId="LiveId" clId="{144249B6-A001-4CCC-AF29-43D5EFA9B3B4}" dt="2023-08-02T13:36:08.964" v="2" actId="47"/>
        <pc:sldMkLst>
          <pc:docMk/>
          <pc:sldMk cId="2805308260" sldId="3049"/>
        </pc:sldMkLst>
      </pc:sldChg>
      <pc:sldChg chg="del">
        <pc:chgData name="군만두 맛있다" userId="88f4dfb63950bb32" providerId="LiveId" clId="{144249B6-A001-4CCC-AF29-43D5EFA9B3B4}" dt="2023-08-02T13:36:08.964" v="2" actId="47"/>
        <pc:sldMkLst>
          <pc:docMk/>
          <pc:sldMk cId="2077467997" sldId="3050"/>
        </pc:sldMkLst>
      </pc:sldChg>
      <pc:sldChg chg="del">
        <pc:chgData name="군만두 맛있다" userId="88f4dfb63950bb32" providerId="LiveId" clId="{144249B6-A001-4CCC-AF29-43D5EFA9B3B4}" dt="2023-08-02T13:36:08.964" v="2" actId="47"/>
        <pc:sldMkLst>
          <pc:docMk/>
          <pc:sldMk cId="380304949" sldId="3051"/>
        </pc:sldMkLst>
      </pc:sldChg>
      <pc:sldChg chg="del">
        <pc:chgData name="군만두 맛있다" userId="88f4dfb63950bb32" providerId="LiveId" clId="{144249B6-A001-4CCC-AF29-43D5EFA9B3B4}" dt="2023-08-02T13:36:08.964" v="2" actId="47"/>
        <pc:sldMkLst>
          <pc:docMk/>
          <pc:sldMk cId="289756452" sldId="3052"/>
        </pc:sldMkLst>
      </pc:sldChg>
      <pc:sldChg chg="del">
        <pc:chgData name="군만두 맛있다" userId="88f4dfb63950bb32" providerId="LiveId" clId="{144249B6-A001-4CCC-AF29-43D5EFA9B3B4}" dt="2023-08-02T13:36:08.964" v="2" actId="47"/>
        <pc:sldMkLst>
          <pc:docMk/>
          <pc:sldMk cId="553633081" sldId="3053"/>
        </pc:sldMkLst>
      </pc:sldChg>
      <pc:sldChg chg="del">
        <pc:chgData name="군만두 맛있다" userId="88f4dfb63950bb32" providerId="LiveId" clId="{144249B6-A001-4CCC-AF29-43D5EFA9B3B4}" dt="2023-08-02T13:36:08.964" v="2" actId="47"/>
        <pc:sldMkLst>
          <pc:docMk/>
          <pc:sldMk cId="4100013059" sldId="3054"/>
        </pc:sldMkLst>
      </pc:sldChg>
      <pc:sldChg chg="del">
        <pc:chgData name="군만두 맛있다" userId="88f4dfb63950bb32" providerId="LiveId" clId="{144249B6-A001-4CCC-AF29-43D5EFA9B3B4}" dt="2023-08-02T13:36:08.964" v="2" actId="47"/>
        <pc:sldMkLst>
          <pc:docMk/>
          <pc:sldMk cId="3815256374" sldId="3055"/>
        </pc:sldMkLst>
      </pc:sldChg>
      <pc:sldChg chg="del">
        <pc:chgData name="군만두 맛있다" userId="88f4dfb63950bb32" providerId="LiveId" clId="{144249B6-A001-4CCC-AF29-43D5EFA9B3B4}" dt="2023-08-02T13:36:08.964" v="2" actId="47"/>
        <pc:sldMkLst>
          <pc:docMk/>
          <pc:sldMk cId="4055347509" sldId="3056"/>
        </pc:sldMkLst>
      </pc:sldChg>
      <pc:sldChg chg="del">
        <pc:chgData name="군만두 맛있다" userId="88f4dfb63950bb32" providerId="LiveId" clId="{144249B6-A001-4CCC-AF29-43D5EFA9B3B4}" dt="2023-08-02T13:36:08.964" v="2" actId="47"/>
        <pc:sldMkLst>
          <pc:docMk/>
          <pc:sldMk cId="2673443361" sldId="3057"/>
        </pc:sldMkLst>
      </pc:sldChg>
      <pc:sldChg chg="del">
        <pc:chgData name="군만두 맛있다" userId="88f4dfb63950bb32" providerId="LiveId" clId="{144249B6-A001-4CCC-AF29-43D5EFA9B3B4}" dt="2023-08-02T13:36:08.964" v="2" actId="47"/>
        <pc:sldMkLst>
          <pc:docMk/>
          <pc:sldMk cId="849487144" sldId="3058"/>
        </pc:sldMkLst>
      </pc:sldChg>
      <pc:sldChg chg="del">
        <pc:chgData name="군만두 맛있다" userId="88f4dfb63950bb32" providerId="LiveId" clId="{144249B6-A001-4CCC-AF29-43D5EFA9B3B4}" dt="2023-08-02T13:36:08.964" v="2" actId="47"/>
        <pc:sldMkLst>
          <pc:docMk/>
          <pc:sldMk cId="3443513811" sldId="3059"/>
        </pc:sldMkLst>
      </pc:sldChg>
      <pc:sldChg chg="del">
        <pc:chgData name="군만두 맛있다" userId="88f4dfb63950bb32" providerId="LiveId" clId="{144249B6-A001-4CCC-AF29-43D5EFA9B3B4}" dt="2023-08-02T13:36:08.964" v="2" actId="47"/>
        <pc:sldMkLst>
          <pc:docMk/>
          <pc:sldMk cId="3877883865" sldId="3060"/>
        </pc:sldMkLst>
      </pc:sldChg>
      <pc:sldChg chg="del">
        <pc:chgData name="군만두 맛있다" userId="88f4dfb63950bb32" providerId="LiveId" clId="{144249B6-A001-4CCC-AF29-43D5EFA9B3B4}" dt="2023-08-02T13:36:08.964" v="2" actId="47"/>
        <pc:sldMkLst>
          <pc:docMk/>
          <pc:sldMk cId="505085690" sldId="3061"/>
        </pc:sldMkLst>
      </pc:sldChg>
      <pc:sldChg chg="del">
        <pc:chgData name="군만두 맛있다" userId="88f4dfb63950bb32" providerId="LiveId" clId="{144249B6-A001-4CCC-AF29-43D5EFA9B3B4}" dt="2023-08-02T13:36:08.964" v="2" actId="47"/>
        <pc:sldMkLst>
          <pc:docMk/>
          <pc:sldMk cId="2145263143" sldId="3062"/>
        </pc:sldMkLst>
      </pc:sldChg>
      <pc:sldChg chg="del">
        <pc:chgData name="군만두 맛있다" userId="88f4dfb63950bb32" providerId="LiveId" clId="{144249B6-A001-4CCC-AF29-43D5EFA9B3B4}" dt="2023-08-02T13:36:08.964" v="2" actId="47"/>
        <pc:sldMkLst>
          <pc:docMk/>
          <pc:sldMk cId="1067225523" sldId="3063"/>
        </pc:sldMkLst>
      </pc:sldChg>
      <pc:sldChg chg="del">
        <pc:chgData name="군만두 맛있다" userId="88f4dfb63950bb32" providerId="LiveId" clId="{144249B6-A001-4CCC-AF29-43D5EFA9B3B4}" dt="2023-08-02T13:36:08.964" v="2" actId="47"/>
        <pc:sldMkLst>
          <pc:docMk/>
          <pc:sldMk cId="821508625" sldId="3064"/>
        </pc:sldMkLst>
      </pc:sldChg>
      <pc:sldChg chg="del">
        <pc:chgData name="군만두 맛있다" userId="88f4dfb63950bb32" providerId="LiveId" clId="{144249B6-A001-4CCC-AF29-43D5EFA9B3B4}" dt="2023-08-02T13:36:08.964" v="2" actId="47"/>
        <pc:sldMkLst>
          <pc:docMk/>
          <pc:sldMk cId="1472053444" sldId="3065"/>
        </pc:sldMkLst>
      </pc:sldChg>
      <pc:sldChg chg="del">
        <pc:chgData name="군만두 맛있다" userId="88f4dfb63950bb32" providerId="LiveId" clId="{144249B6-A001-4CCC-AF29-43D5EFA9B3B4}" dt="2023-08-02T13:36:08.964" v="2" actId="47"/>
        <pc:sldMkLst>
          <pc:docMk/>
          <pc:sldMk cId="67372271" sldId="3066"/>
        </pc:sldMkLst>
      </pc:sldChg>
      <pc:sldChg chg="del">
        <pc:chgData name="군만두 맛있다" userId="88f4dfb63950bb32" providerId="LiveId" clId="{144249B6-A001-4CCC-AF29-43D5EFA9B3B4}" dt="2023-08-02T13:36:08.964" v="2" actId="47"/>
        <pc:sldMkLst>
          <pc:docMk/>
          <pc:sldMk cId="1827038870" sldId="3067"/>
        </pc:sldMkLst>
      </pc:sldChg>
      <pc:sldChg chg="del">
        <pc:chgData name="군만두 맛있다" userId="88f4dfb63950bb32" providerId="LiveId" clId="{144249B6-A001-4CCC-AF29-43D5EFA9B3B4}" dt="2023-08-02T13:36:08.964" v="2" actId="47"/>
        <pc:sldMkLst>
          <pc:docMk/>
          <pc:sldMk cId="4104553966" sldId="3068"/>
        </pc:sldMkLst>
      </pc:sldChg>
      <pc:sldChg chg="del">
        <pc:chgData name="군만두 맛있다" userId="88f4dfb63950bb32" providerId="LiveId" clId="{144249B6-A001-4CCC-AF29-43D5EFA9B3B4}" dt="2023-08-02T13:36:08.964" v="2" actId="47"/>
        <pc:sldMkLst>
          <pc:docMk/>
          <pc:sldMk cId="531533208" sldId="3069"/>
        </pc:sldMkLst>
      </pc:sldChg>
      <pc:sldChg chg="del">
        <pc:chgData name="군만두 맛있다" userId="88f4dfb63950bb32" providerId="LiveId" clId="{144249B6-A001-4CCC-AF29-43D5EFA9B3B4}" dt="2023-08-02T13:36:08.964" v="2" actId="47"/>
        <pc:sldMkLst>
          <pc:docMk/>
          <pc:sldMk cId="3158499783" sldId="3070"/>
        </pc:sldMkLst>
      </pc:sldChg>
      <pc:sldChg chg="del">
        <pc:chgData name="군만두 맛있다" userId="88f4dfb63950bb32" providerId="LiveId" clId="{144249B6-A001-4CCC-AF29-43D5EFA9B3B4}" dt="2023-08-02T13:36:08.964" v="2" actId="47"/>
        <pc:sldMkLst>
          <pc:docMk/>
          <pc:sldMk cId="3866088928" sldId="3071"/>
        </pc:sldMkLst>
      </pc:sldChg>
      <pc:sldChg chg="del">
        <pc:chgData name="군만두 맛있다" userId="88f4dfb63950bb32" providerId="LiveId" clId="{144249B6-A001-4CCC-AF29-43D5EFA9B3B4}" dt="2023-08-02T13:36:08.964" v="2" actId="47"/>
        <pc:sldMkLst>
          <pc:docMk/>
          <pc:sldMk cId="1716692843" sldId="3072"/>
        </pc:sldMkLst>
      </pc:sldChg>
      <pc:sldChg chg="del">
        <pc:chgData name="군만두 맛있다" userId="88f4dfb63950bb32" providerId="LiveId" clId="{144249B6-A001-4CCC-AF29-43D5EFA9B3B4}" dt="2023-08-02T13:36:08.964" v="2" actId="47"/>
        <pc:sldMkLst>
          <pc:docMk/>
          <pc:sldMk cId="3257802301" sldId="3073"/>
        </pc:sldMkLst>
      </pc:sldChg>
      <pc:sldChg chg="del">
        <pc:chgData name="군만두 맛있다" userId="88f4dfb63950bb32" providerId="LiveId" clId="{144249B6-A001-4CCC-AF29-43D5EFA9B3B4}" dt="2023-08-02T13:36:08.964" v="2" actId="47"/>
        <pc:sldMkLst>
          <pc:docMk/>
          <pc:sldMk cId="1472913633" sldId="3074"/>
        </pc:sldMkLst>
      </pc:sldChg>
      <pc:sldChg chg="del">
        <pc:chgData name="군만두 맛있다" userId="88f4dfb63950bb32" providerId="LiveId" clId="{144249B6-A001-4CCC-AF29-43D5EFA9B3B4}" dt="2023-08-02T13:36:08.964" v="2" actId="47"/>
        <pc:sldMkLst>
          <pc:docMk/>
          <pc:sldMk cId="4181884525" sldId="3075"/>
        </pc:sldMkLst>
      </pc:sldChg>
      <pc:sldChg chg="del">
        <pc:chgData name="군만두 맛있다" userId="88f4dfb63950bb32" providerId="LiveId" clId="{144249B6-A001-4CCC-AF29-43D5EFA9B3B4}" dt="2023-08-02T13:36:08.964" v="2" actId="47"/>
        <pc:sldMkLst>
          <pc:docMk/>
          <pc:sldMk cId="3545344306" sldId="3076"/>
        </pc:sldMkLst>
      </pc:sldChg>
      <pc:sldChg chg="del">
        <pc:chgData name="군만두 맛있다" userId="88f4dfb63950bb32" providerId="LiveId" clId="{144249B6-A001-4CCC-AF29-43D5EFA9B3B4}" dt="2023-08-02T13:36:08.964" v="2" actId="47"/>
        <pc:sldMkLst>
          <pc:docMk/>
          <pc:sldMk cId="277217764" sldId="3077"/>
        </pc:sldMkLst>
      </pc:sldChg>
      <pc:sldChg chg="del">
        <pc:chgData name="군만두 맛있다" userId="88f4dfb63950bb32" providerId="LiveId" clId="{144249B6-A001-4CCC-AF29-43D5EFA9B3B4}" dt="2023-08-02T13:36:08.964" v="2" actId="47"/>
        <pc:sldMkLst>
          <pc:docMk/>
          <pc:sldMk cId="3690241192" sldId="3078"/>
        </pc:sldMkLst>
      </pc:sldChg>
      <pc:sldChg chg="del">
        <pc:chgData name="군만두 맛있다" userId="88f4dfb63950bb32" providerId="LiveId" clId="{144249B6-A001-4CCC-AF29-43D5EFA9B3B4}" dt="2023-08-02T13:36:08.964" v="2" actId="47"/>
        <pc:sldMkLst>
          <pc:docMk/>
          <pc:sldMk cId="1464959191" sldId="3079"/>
        </pc:sldMkLst>
      </pc:sldChg>
      <pc:sldChg chg="del">
        <pc:chgData name="군만두 맛있다" userId="88f4dfb63950bb32" providerId="LiveId" clId="{144249B6-A001-4CCC-AF29-43D5EFA9B3B4}" dt="2023-08-02T13:36:08.964" v="2" actId="47"/>
        <pc:sldMkLst>
          <pc:docMk/>
          <pc:sldMk cId="727373571" sldId="3080"/>
        </pc:sldMkLst>
      </pc:sldChg>
      <pc:sldChg chg="del">
        <pc:chgData name="군만두 맛있다" userId="88f4dfb63950bb32" providerId="LiveId" clId="{144249B6-A001-4CCC-AF29-43D5EFA9B3B4}" dt="2023-08-02T13:36:08.964" v="2" actId="47"/>
        <pc:sldMkLst>
          <pc:docMk/>
          <pc:sldMk cId="1496613978" sldId="3081"/>
        </pc:sldMkLst>
      </pc:sldChg>
      <pc:sldChg chg="del">
        <pc:chgData name="군만두 맛있다" userId="88f4dfb63950bb32" providerId="LiveId" clId="{144249B6-A001-4CCC-AF29-43D5EFA9B3B4}" dt="2023-08-02T13:36:08.964" v="2" actId="47"/>
        <pc:sldMkLst>
          <pc:docMk/>
          <pc:sldMk cId="3406579682" sldId="3082"/>
        </pc:sldMkLst>
      </pc:sldChg>
      <pc:sldChg chg="del">
        <pc:chgData name="군만두 맛있다" userId="88f4dfb63950bb32" providerId="LiveId" clId="{144249B6-A001-4CCC-AF29-43D5EFA9B3B4}" dt="2023-08-02T13:36:08.964" v="2" actId="47"/>
        <pc:sldMkLst>
          <pc:docMk/>
          <pc:sldMk cId="67891556" sldId="3083"/>
        </pc:sldMkLst>
      </pc:sldChg>
      <pc:sldChg chg="del">
        <pc:chgData name="군만두 맛있다" userId="88f4dfb63950bb32" providerId="LiveId" clId="{144249B6-A001-4CCC-AF29-43D5EFA9B3B4}" dt="2023-08-02T13:36:08.964" v="2" actId="47"/>
        <pc:sldMkLst>
          <pc:docMk/>
          <pc:sldMk cId="1471560127" sldId="3084"/>
        </pc:sldMkLst>
      </pc:sldChg>
      <pc:sldChg chg="del">
        <pc:chgData name="군만두 맛있다" userId="88f4dfb63950bb32" providerId="LiveId" clId="{144249B6-A001-4CCC-AF29-43D5EFA9B3B4}" dt="2023-08-02T13:36:08.964" v="2" actId="47"/>
        <pc:sldMkLst>
          <pc:docMk/>
          <pc:sldMk cId="73838950" sldId="3085"/>
        </pc:sldMkLst>
      </pc:sldChg>
      <pc:sldChg chg="del">
        <pc:chgData name="군만두 맛있다" userId="88f4dfb63950bb32" providerId="LiveId" clId="{144249B6-A001-4CCC-AF29-43D5EFA9B3B4}" dt="2023-08-02T13:36:08.964" v="2" actId="47"/>
        <pc:sldMkLst>
          <pc:docMk/>
          <pc:sldMk cId="2573427111" sldId="3086"/>
        </pc:sldMkLst>
      </pc:sldChg>
      <pc:sldChg chg="del">
        <pc:chgData name="군만두 맛있다" userId="88f4dfb63950bb32" providerId="LiveId" clId="{144249B6-A001-4CCC-AF29-43D5EFA9B3B4}" dt="2023-08-02T13:36:08.964" v="2" actId="47"/>
        <pc:sldMkLst>
          <pc:docMk/>
          <pc:sldMk cId="1777860236" sldId="3087"/>
        </pc:sldMkLst>
      </pc:sldChg>
      <pc:sldChg chg="del">
        <pc:chgData name="군만두 맛있다" userId="88f4dfb63950bb32" providerId="LiveId" clId="{144249B6-A001-4CCC-AF29-43D5EFA9B3B4}" dt="2023-08-02T13:36:08.964" v="2" actId="47"/>
        <pc:sldMkLst>
          <pc:docMk/>
          <pc:sldMk cId="4102812683" sldId="3088"/>
        </pc:sldMkLst>
      </pc:sldChg>
      <pc:sldChg chg="del">
        <pc:chgData name="군만두 맛있다" userId="88f4dfb63950bb32" providerId="LiveId" clId="{144249B6-A001-4CCC-AF29-43D5EFA9B3B4}" dt="2023-08-02T13:36:08.964" v="2" actId="47"/>
        <pc:sldMkLst>
          <pc:docMk/>
          <pc:sldMk cId="843737950" sldId="3089"/>
        </pc:sldMkLst>
      </pc:sldChg>
      <pc:sldChg chg="del">
        <pc:chgData name="군만두 맛있다" userId="88f4dfb63950bb32" providerId="LiveId" clId="{144249B6-A001-4CCC-AF29-43D5EFA9B3B4}" dt="2023-08-02T13:36:08.964" v="2" actId="47"/>
        <pc:sldMkLst>
          <pc:docMk/>
          <pc:sldMk cId="2833320288" sldId="3090"/>
        </pc:sldMkLst>
      </pc:sldChg>
      <pc:sldChg chg="del">
        <pc:chgData name="군만두 맛있다" userId="88f4dfb63950bb32" providerId="LiveId" clId="{144249B6-A001-4CCC-AF29-43D5EFA9B3B4}" dt="2023-08-02T13:36:08.964" v="2" actId="47"/>
        <pc:sldMkLst>
          <pc:docMk/>
          <pc:sldMk cId="3131415638" sldId="3091"/>
        </pc:sldMkLst>
      </pc:sldChg>
      <pc:sldChg chg="del">
        <pc:chgData name="군만두 맛있다" userId="88f4dfb63950bb32" providerId="LiveId" clId="{144249B6-A001-4CCC-AF29-43D5EFA9B3B4}" dt="2023-08-02T13:36:08.964" v="2" actId="47"/>
        <pc:sldMkLst>
          <pc:docMk/>
          <pc:sldMk cId="2682155090" sldId="3092"/>
        </pc:sldMkLst>
      </pc:sldChg>
      <pc:sldChg chg="del">
        <pc:chgData name="군만두 맛있다" userId="88f4dfb63950bb32" providerId="LiveId" clId="{144249B6-A001-4CCC-AF29-43D5EFA9B3B4}" dt="2023-08-02T13:36:08.964" v="2" actId="47"/>
        <pc:sldMkLst>
          <pc:docMk/>
          <pc:sldMk cId="3863408496" sldId="3093"/>
        </pc:sldMkLst>
      </pc:sldChg>
      <pc:sldChg chg="del">
        <pc:chgData name="군만두 맛있다" userId="88f4dfb63950bb32" providerId="LiveId" clId="{144249B6-A001-4CCC-AF29-43D5EFA9B3B4}" dt="2023-08-02T13:36:08.964" v="2" actId="47"/>
        <pc:sldMkLst>
          <pc:docMk/>
          <pc:sldMk cId="407245828" sldId="3094"/>
        </pc:sldMkLst>
      </pc:sldChg>
      <pc:sldChg chg="del">
        <pc:chgData name="군만두 맛있다" userId="88f4dfb63950bb32" providerId="LiveId" clId="{144249B6-A001-4CCC-AF29-43D5EFA9B3B4}" dt="2023-08-02T13:36:08.964" v="2" actId="47"/>
        <pc:sldMkLst>
          <pc:docMk/>
          <pc:sldMk cId="2748865323" sldId="3095"/>
        </pc:sldMkLst>
      </pc:sldChg>
      <pc:sldChg chg="del">
        <pc:chgData name="군만두 맛있다" userId="88f4dfb63950bb32" providerId="LiveId" clId="{144249B6-A001-4CCC-AF29-43D5EFA9B3B4}" dt="2023-08-02T13:36:08.964" v="2" actId="47"/>
        <pc:sldMkLst>
          <pc:docMk/>
          <pc:sldMk cId="326183445" sldId="3096"/>
        </pc:sldMkLst>
      </pc:sldChg>
      <pc:sldChg chg="del">
        <pc:chgData name="군만두 맛있다" userId="88f4dfb63950bb32" providerId="LiveId" clId="{144249B6-A001-4CCC-AF29-43D5EFA9B3B4}" dt="2023-08-02T13:36:08.964" v="2" actId="47"/>
        <pc:sldMkLst>
          <pc:docMk/>
          <pc:sldMk cId="3095725644" sldId="3097"/>
        </pc:sldMkLst>
      </pc:sldChg>
      <pc:sldChg chg="del">
        <pc:chgData name="군만두 맛있다" userId="88f4dfb63950bb32" providerId="LiveId" clId="{144249B6-A001-4CCC-AF29-43D5EFA9B3B4}" dt="2023-08-02T13:36:08.964" v="2" actId="47"/>
        <pc:sldMkLst>
          <pc:docMk/>
          <pc:sldMk cId="1092495093" sldId="3098"/>
        </pc:sldMkLst>
      </pc:sldChg>
      <pc:sldChg chg="del">
        <pc:chgData name="군만두 맛있다" userId="88f4dfb63950bb32" providerId="LiveId" clId="{144249B6-A001-4CCC-AF29-43D5EFA9B3B4}" dt="2023-08-02T13:36:08.964" v="2" actId="47"/>
        <pc:sldMkLst>
          <pc:docMk/>
          <pc:sldMk cId="2655792454" sldId="3099"/>
        </pc:sldMkLst>
      </pc:sldChg>
      <pc:sldChg chg="del">
        <pc:chgData name="군만두 맛있다" userId="88f4dfb63950bb32" providerId="LiveId" clId="{144249B6-A001-4CCC-AF29-43D5EFA9B3B4}" dt="2023-08-02T13:36:08.964" v="2" actId="47"/>
        <pc:sldMkLst>
          <pc:docMk/>
          <pc:sldMk cId="3795161729" sldId="3100"/>
        </pc:sldMkLst>
      </pc:sldChg>
      <pc:sldChg chg="del">
        <pc:chgData name="군만두 맛있다" userId="88f4dfb63950bb32" providerId="LiveId" clId="{144249B6-A001-4CCC-AF29-43D5EFA9B3B4}" dt="2023-08-02T13:36:08.964" v="2" actId="47"/>
        <pc:sldMkLst>
          <pc:docMk/>
          <pc:sldMk cId="2987034797" sldId="3101"/>
        </pc:sldMkLst>
      </pc:sldChg>
      <pc:sldChg chg="del">
        <pc:chgData name="군만두 맛있다" userId="88f4dfb63950bb32" providerId="LiveId" clId="{144249B6-A001-4CCC-AF29-43D5EFA9B3B4}" dt="2023-08-02T13:36:08.964" v="2" actId="47"/>
        <pc:sldMkLst>
          <pc:docMk/>
          <pc:sldMk cId="4172726773" sldId="3102"/>
        </pc:sldMkLst>
      </pc:sldChg>
      <pc:sldChg chg="del">
        <pc:chgData name="군만두 맛있다" userId="88f4dfb63950bb32" providerId="LiveId" clId="{144249B6-A001-4CCC-AF29-43D5EFA9B3B4}" dt="2023-08-02T13:36:08.964" v="2" actId="47"/>
        <pc:sldMkLst>
          <pc:docMk/>
          <pc:sldMk cId="987394876" sldId="3103"/>
        </pc:sldMkLst>
      </pc:sldChg>
      <pc:sldChg chg="del">
        <pc:chgData name="군만두 맛있다" userId="88f4dfb63950bb32" providerId="LiveId" clId="{144249B6-A001-4CCC-AF29-43D5EFA9B3B4}" dt="2023-08-02T13:36:08.964" v="2" actId="47"/>
        <pc:sldMkLst>
          <pc:docMk/>
          <pc:sldMk cId="4160564124" sldId="3104"/>
        </pc:sldMkLst>
      </pc:sldChg>
      <pc:sldChg chg="del">
        <pc:chgData name="군만두 맛있다" userId="88f4dfb63950bb32" providerId="LiveId" clId="{144249B6-A001-4CCC-AF29-43D5EFA9B3B4}" dt="2023-08-02T13:36:08.964" v="2" actId="47"/>
        <pc:sldMkLst>
          <pc:docMk/>
          <pc:sldMk cId="439187412" sldId="3105"/>
        </pc:sldMkLst>
      </pc:sldChg>
      <pc:sldChg chg="del">
        <pc:chgData name="군만두 맛있다" userId="88f4dfb63950bb32" providerId="LiveId" clId="{144249B6-A001-4CCC-AF29-43D5EFA9B3B4}" dt="2023-08-02T13:36:08.964" v="2" actId="47"/>
        <pc:sldMkLst>
          <pc:docMk/>
          <pc:sldMk cId="3654915230" sldId="3106"/>
        </pc:sldMkLst>
      </pc:sldChg>
      <pc:sldChg chg="del">
        <pc:chgData name="군만두 맛있다" userId="88f4dfb63950bb32" providerId="LiveId" clId="{144249B6-A001-4CCC-AF29-43D5EFA9B3B4}" dt="2023-08-02T13:36:08.964" v="2" actId="47"/>
        <pc:sldMkLst>
          <pc:docMk/>
          <pc:sldMk cId="870523816" sldId="3107"/>
        </pc:sldMkLst>
      </pc:sldChg>
      <pc:sldChg chg="del">
        <pc:chgData name="군만두 맛있다" userId="88f4dfb63950bb32" providerId="LiveId" clId="{144249B6-A001-4CCC-AF29-43D5EFA9B3B4}" dt="2023-08-02T13:36:08.964" v="2" actId="47"/>
        <pc:sldMkLst>
          <pc:docMk/>
          <pc:sldMk cId="3434813025" sldId="3108"/>
        </pc:sldMkLst>
      </pc:sldChg>
      <pc:sldChg chg="del">
        <pc:chgData name="군만두 맛있다" userId="88f4dfb63950bb32" providerId="LiveId" clId="{144249B6-A001-4CCC-AF29-43D5EFA9B3B4}" dt="2023-08-02T13:36:08.964" v="2" actId="47"/>
        <pc:sldMkLst>
          <pc:docMk/>
          <pc:sldMk cId="2903483252" sldId="3109"/>
        </pc:sldMkLst>
      </pc:sldChg>
      <pc:sldChg chg="del">
        <pc:chgData name="군만두 맛있다" userId="88f4dfb63950bb32" providerId="LiveId" clId="{144249B6-A001-4CCC-AF29-43D5EFA9B3B4}" dt="2023-08-02T13:36:08.964" v="2" actId="47"/>
        <pc:sldMkLst>
          <pc:docMk/>
          <pc:sldMk cId="2283646581" sldId="3110"/>
        </pc:sldMkLst>
      </pc:sldChg>
      <pc:sldChg chg="del">
        <pc:chgData name="군만두 맛있다" userId="88f4dfb63950bb32" providerId="LiveId" clId="{144249B6-A001-4CCC-AF29-43D5EFA9B3B4}" dt="2023-08-02T13:36:08.964" v="2" actId="47"/>
        <pc:sldMkLst>
          <pc:docMk/>
          <pc:sldMk cId="1521001128" sldId="3111"/>
        </pc:sldMkLst>
      </pc:sldChg>
      <pc:sldChg chg="del">
        <pc:chgData name="군만두 맛있다" userId="88f4dfb63950bb32" providerId="LiveId" clId="{144249B6-A001-4CCC-AF29-43D5EFA9B3B4}" dt="2023-08-02T13:36:08.964" v="2" actId="47"/>
        <pc:sldMkLst>
          <pc:docMk/>
          <pc:sldMk cId="884104259" sldId="3112"/>
        </pc:sldMkLst>
      </pc:sldChg>
      <pc:sldChg chg="del">
        <pc:chgData name="군만두 맛있다" userId="88f4dfb63950bb32" providerId="LiveId" clId="{144249B6-A001-4CCC-AF29-43D5EFA9B3B4}" dt="2023-08-02T13:36:08.964" v="2" actId="47"/>
        <pc:sldMkLst>
          <pc:docMk/>
          <pc:sldMk cId="2807194589" sldId="3113"/>
        </pc:sldMkLst>
      </pc:sldChg>
      <pc:sldChg chg="del">
        <pc:chgData name="군만두 맛있다" userId="88f4dfb63950bb32" providerId="LiveId" clId="{144249B6-A001-4CCC-AF29-43D5EFA9B3B4}" dt="2023-08-02T13:36:08.964" v="2" actId="47"/>
        <pc:sldMkLst>
          <pc:docMk/>
          <pc:sldMk cId="3336296272" sldId="3114"/>
        </pc:sldMkLst>
      </pc:sldChg>
      <pc:sldChg chg="del">
        <pc:chgData name="군만두 맛있다" userId="88f4dfb63950bb32" providerId="LiveId" clId="{144249B6-A001-4CCC-AF29-43D5EFA9B3B4}" dt="2023-08-02T13:36:08.964" v="2" actId="47"/>
        <pc:sldMkLst>
          <pc:docMk/>
          <pc:sldMk cId="403051045" sldId="3115"/>
        </pc:sldMkLst>
      </pc:sldChg>
      <pc:sldChg chg="del">
        <pc:chgData name="군만두 맛있다" userId="88f4dfb63950bb32" providerId="LiveId" clId="{144249B6-A001-4CCC-AF29-43D5EFA9B3B4}" dt="2023-08-02T13:36:08.964" v="2" actId="47"/>
        <pc:sldMkLst>
          <pc:docMk/>
          <pc:sldMk cId="609003647" sldId="3116"/>
        </pc:sldMkLst>
      </pc:sldChg>
      <pc:sldChg chg="del">
        <pc:chgData name="군만두 맛있다" userId="88f4dfb63950bb32" providerId="LiveId" clId="{144249B6-A001-4CCC-AF29-43D5EFA9B3B4}" dt="2023-08-02T13:36:08.964" v="2" actId="47"/>
        <pc:sldMkLst>
          <pc:docMk/>
          <pc:sldMk cId="1882392778" sldId="3117"/>
        </pc:sldMkLst>
      </pc:sldChg>
      <pc:sldChg chg="del">
        <pc:chgData name="군만두 맛있다" userId="88f4dfb63950bb32" providerId="LiveId" clId="{144249B6-A001-4CCC-AF29-43D5EFA9B3B4}" dt="2023-08-02T13:36:08.964" v="2" actId="47"/>
        <pc:sldMkLst>
          <pc:docMk/>
          <pc:sldMk cId="3760775831" sldId="3118"/>
        </pc:sldMkLst>
      </pc:sldChg>
      <pc:sldChg chg="del">
        <pc:chgData name="군만두 맛있다" userId="88f4dfb63950bb32" providerId="LiveId" clId="{144249B6-A001-4CCC-AF29-43D5EFA9B3B4}" dt="2023-08-02T13:36:08.964" v="2" actId="47"/>
        <pc:sldMkLst>
          <pc:docMk/>
          <pc:sldMk cId="2255150148" sldId="3119"/>
        </pc:sldMkLst>
      </pc:sldChg>
      <pc:sldChg chg="del">
        <pc:chgData name="군만두 맛있다" userId="88f4dfb63950bb32" providerId="LiveId" clId="{144249B6-A001-4CCC-AF29-43D5EFA9B3B4}" dt="2023-08-02T13:36:08.964" v="2" actId="47"/>
        <pc:sldMkLst>
          <pc:docMk/>
          <pc:sldMk cId="3485451705" sldId="3120"/>
        </pc:sldMkLst>
      </pc:sldChg>
      <pc:sldChg chg="del">
        <pc:chgData name="군만두 맛있다" userId="88f4dfb63950bb32" providerId="LiveId" clId="{144249B6-A001-4CCC-AF29-43D5EFA9B3B4}" dt="2023-08-02T13:36:08.964" v="2" actId="47"/>
        <pc:sldMkLst>
          <pc:docMk/>
          <pc:sldMk cId="2055058370" sldId="3121"/>
        </pc:sldMkLst>
      </pc:sldChg>
      <pc:sldChg chg="del">
        <pc:chgData name="군만두 맛있다" userId="88f4dfb63950bb32" providerId="LiveId" clId="{144249B6-A001-4CCC-AF29-43D5EFA9B3B4}" dt="2023-08-02T13:36:08.964" v="2" actId="47"/>
        <pc:sldMkLst>
          <pc:docMk/>
          <pc:sldMk cId="2918754532" sldId="3122"/>
        </pc:sldMkLst>
      </pc:sldChg>
      <pc:sldChg chg="del">
        <pc:chgData name="군만두 맛있다" userId="88f4dfb63950bb32" providerId="LiveId" clId="{144249B6-A001-4CCC-AF29-43D5EFA9B3B4}" dt="2023-08-02T13:36:08.964" v="2" actId="47"/>
        <pc:sldMkLst>
          <pc:docMk/>
          <pc:sldMk cId="1623861197" sldId="3123"/>
        </pc:sldMkLst>
      </pc:sldChg>
      <pc:sldChg chg="del">
        <pc:chgData name="군만두 맛있다" userId="88f4dfb63950bb32" providerId="LiveId" clId="{144249B6-A001-4CCC-AF29-43D5EFA9B3B4}" dt="2023-08-02T13:36:08.964" v="2" actId="47"/>
        <pc:sldMkLst>
          <pc:docMk/>
          <pc:sldMk cId="4082857904" sldId="3124"/>
        </pc:sldMkLst>
      </pc:sldChg>
      <pc:sldChg chg="del">
        <pc:chgData name="군만두 맛있다" userId="88f4dfb63950bb32" providerId="LiveId" clId="{144249B6-A001-4CCC-AF29-43D5EFA9B3B4}" dt="2023-08-02T13:36:08.964" v="2" actId="47"/>
        <pc:sldMkLst>
          <pc:docMk/>
          <pc:sldMk cId="1337397206" sldId="3125"/>
        </pc:sldMkLst>
      </pc:sldChg>
      <pc:sldChg chg="del">
        <pc:chgData name="군만두 맛있다" userId="88f4dfb63950bb32" providerId="LiveId" clId="{144249B6-A001-4CCC-AF29-43D5EFA9B3B4}" dt="2023-08-02T13:36:08.964" v="2" actId="47"/>
        <pc:sldMkLst>
          <pc:docMk/>
          <pc:sldMk cId="29233984" sldId="3126"/>
        </pc:sldMkLst>
      </pc:sldChg>
      <pc:sldChg chg="del">
        <pc:chgData name="군만두 맛있다" userId="88f4dfb63950bb32" providerId="LiveId" clId="{144249B6-A001-4CCC-AF29-43D5EFA9B3B4}" dt="2023-08-02T13:36:08.964" v="2" actId="47"/>
        <pc:sldMkLst>
          <pc:docMk/>
          <pc:sldMk cId="1982613242" sldId="3127"/>
        </pc:sldMkLst>
      </pc:sldChg>
      <pc:sldChg chg="del">
        <pc:chgData name="군만두 맛있다" userId="88f4dfb63950bb32" providerId="LiveId" clId="{144249B6-A001-4CCC-AF29-43D5EFA9B3B4}" dt="2023-08-02T13:36:08.964" v="2" actId="47"/>
        <pc:sldMkLst>
          <pc:docMk/>
          <pc:sldMk cId="3718655059" sldId="3128"/>
        </pc:sldMkLst>
      </pc:sldChg>
      <pc:sldChg chg="del">
        <pc:chgData name="군만두 맛있다" userId="88f4dfb63950bb32" providerId="LiveId" clId="{144249B6-A001-4CCC-AF29-43D5EFA9B3B4}" dt="2023-08-02T13:36:08.964" v="2" actId="47"/>
        <pc:sldMkLst>
          <pc:docMk/>
          <pc:sldMk cId="3547983666" sldId="3129"/>
        </pc:sldMkLst>
      </pc:sldChg>
      <pc:sldChg chg="del">
        <pc:chgData name="군만두 맛있다" userId="88f4dfb63950bb32" providerId="LiveId" clId="{144249B6-A001-4CCC-AF29-43D5EFA9B3B4}" dt="2023-08-02T13:36:08.964" v="2" actId="47"/>
        <pc:sldMkLst>
          <pc:docMk/>
          <pc:sldMk cId="3893676219" sldId="3130"/>
        </pc:sldMkLst>
      </pc:sldChg>
      <pc:sldChg chg="del">
        <pc:chgData name="군만두 맛있다" userId="88f4dfb63950bb32" providerId="LiveId" clId="{144249B6-A001-4CCC-AF29-43D5EFA9B3B4}" dt="2023-08-02T13:36:08.964" v="2" actId="47"/>
        <pc:sldMkLst>
          <pc:docMk/>
          <pc:sldMk cId="1179141742" sldId="3131"/>
        </pc:sldMkLst>
      </pc:sldChg>
      <pc:sldChg chg="del">
        <pc:chgData name="군만두 맛있다" userId="88f4dfb63950bb32" providerId="LiveId" clId="{144249B6-A001-4CCC-AF29-43D5EFA9B3B4}" dt="2023-08-02T13:36:08.964" v="2" actId="47"/>
        <pc:sldMkLst>
          <pc:docMk/>
          <pc:sldMk cId="2080343505" sldId="3132"/>
        </pc:sldMkLst>
      </pc:sldChg>
      <pc:sldChg chg="del">
        <pc:chgData name="군만두 맛있다" userId="88f4dfb63950bb32" providerId="LiveId" clId="{144249B6-A001-4CCC-AF29-43D5EFA9B3B4}" dt="2023-08-02T13:36:08.964" v="2" actId="47"/>
        <pc:sldMkLst>
          <pc:docMk/>
          <pc:sldMk cId="2394792491" sldId="3133"/>
        </pc:sldMkLst>
      </pc:sldChg>
      <pc:sldChg chg="del">
        <pc:chgData name="군만두 맛있다" userId="88f4dfb63950bb32" providerId="LiveId" clId="{144249B6-A001-4CCC-AF29-43D5EFA9B3B4}" dt="2023-08-02T13:36:08.964" v="2" actId="47"/>
        <pc:sldMkLst>
          <pc:docMk/>
          <pc:sldMk cId="2825760669" sldId="3134"/>
        </pc:sldMkLst>
      </pc:sldChg>
      <pc:sldChg chg="del">
        <pc:chgData name="군만두 맛있다" userId="88f4dfb63950bb32" providerId="LiveId" clId="{144249B6-A001-4CCC-AF29-43D5EFA9B3B4}" dt="2023-08-02T13:36:08.964" v="2" actId="47"/>
        <pc:sldMkLst>
          <pc:docMk/>
          <pc:sldMk cId="1409516774" sldId="3135"/>
        </pc:sldMkLst>
      </pc:sldChg>
      <pc:sldChg chg="del">
        <pc:chgData name="군만두 맛있다" userId="88f4dfb63950bb32" providerId="LiveId" clId="{144249B6-A001-4CCC-AF29-43D5EFA9B3B4}" dt="2023-08-02T13:36:08.964" v="2" actId="47"/>
        <pc:sldMkLst>
          <pc:docMk/>
          <pc:sldMk cId="1034518126" sldId="3136"/>
        </pc:sldMkLst>
      </pc:sldChg>
      <pc:sldChg chg="del">
        <pc:chgData name="군만두 맛있다" userId="88f4dfb63950bb32" providerId="LiveId" clId="{144249B6-A001-4CCC-AF29-43D5EFA9B3B4}" dt="2023-08-02T13:36:08.964" v="2" actId="47"/>
        <pc:sldMkLst>
          <pc:docMk/>
          <pc:sldMk cId="1311972185" sldId="3137"/>
        </pc:sldMkLst>
      </pc:sldChg>
      <pc:sldChg chg="del">
        <pc:chgData name="군만두 맛있다" userId="88f4dfb63950bb32" providerId="LiveId" clId="{144249B6-A001-4CCC-AF29-43D5EFA9B3B4}" dt="2023-08-02T13:36:08.964" v="2" actId="47"/>
        <pc:sldMkLst>
          <pc:docMk/>
          <pc:sldMk cId="3429606463" sldId="3138"/>
        </pc:sldMkLst>
      </pc:sldChg>
      <pc:sldChg chg="del">
        <pc:chgData name="군만두 맛있다" userId="88f4dfb63950bb32" providerId="LiveId" clId="{144249B6-A001-4CCC-AF29-43D5EFA9B3B4}" dt="2023-08-02T13:36:08.964" v="2" actId="47"/>
        <pc:sldMkLst>
          <pc:docMk/>
          <pc:sldMk cId="145034862" sldId="3139"/>
        </pc:sldMkLst>
      </pc:sldChg>
      <pc:sldChg chg="del">
        <pc:chgData name="군만두 맛있다" userId="88f4dfb63950bb32" providerId="LiveId" clId="{144249B6-A001-4CCC-AF29-43D5EFA9B3B4}" dt="2023-08-02T13:36:08.964" v="2" actId="47"/>
        <pc:sldMkLst>
          <pc:docMk/>
          <pc:sldMk cId="1693758791" sldId="3140"/>
        </pc:sldMkLst>
      </pc:sldChg>
      <pc:sldChg chg="del">
        <pc:chgData name="군만두 맛있다" userId="88f4dfb63950bb32" providerId="LiveId" clId="{144249B6-A001-4CCC-AF29-43D5EFA9B3B4}" dt="2023-08-02T13:36:08.964" v="2" actId="47"/>
        <pc:sldMkLst>
          <pc:docMk/>
          <pc:sldMk cId="1489823749" sldId="3141"/>
        </pc:sldMkLst>
      </pc:sldChg>
      <pc:sldChg chg="del">
        <pc:chgData name="군만두 맛있다" userId="88f4dfb63950bb32" providerId="LiveId" clId="{144249B6-A001-4CCC-AF29-43D5EFA9B3B4}" dt="2023-08-02T13:36:08.964" v="2" actId="47"/>
        <pc:sldMkLst>
          <pc:docMk/>
          <pc:sldMk cId="2801398123" sldId="3142"/>
        </pc:sldMkLst>
      </pc:sldChg>
      <pc:sldChg chg="del">
        <pc:chgData name="군만두 맛있다" userId="88f4dfb63950bb32" providerId="LiveId" clId="{144249B6-A001-4CCC-AF29-43D5EFA9B3B4}" dt="2023-08-02T13:36:08.964" v="2" actId="47"/>
        <pc:sldMkLst>
          <pc:docMk/>
          <pc:sldMk cId="1495309083" sldId="3143"/>
        </pc:sldMkLst>
      </pc:sldChg>
      <pc:sldChg chg="del">
        <pc:chgData name="군만두 맛있다" userId="88f4dfb63950bb32" providerId="LiveId" clId="{144249B6-A001-4CCC-AF29-43D5EFA9B3B4}" dt="2023-08-02T13:36:08.964" v="2" actId="47"/>
        <pc:sldMkLst>
          <pc:docMk/>
          <pc:sldMk cId="3802728764" sldId="3144"/>
        </pc:sldMkLst>
      </pc:sldChg>
      <pc:sldChg chg="del">
        <pc:chgData name="군만두 맛있다" userId="88f4dfb63950bb32" providerId="LiveId" clId="{144249B6-A001-4CCC-AF29-43D5EFA9B3B4}" dt="2023-08-02T13:36:08.964" v="2" actId="47"/>
        <pc:sldMkLst>
          <pc:docMk/>
          <pc:sldMk cId="3801332554" sldId="3145"/>
        </pc:sldMkLst>
      </pc:sldChg>
      <pc:sldChg chg="del">
        <pc:chgData name="군만두 맛있다" userId="88f4dfb63950bb32" providerId="LiveId" clId="{144249B6-A001-4CCC-AF29-43D5EFA9B3B4}" dt="2023-08-02T13:36:08.964" v="2" actId="47"/>
        <pc:sldMkLst>
          <pc:docMk/>
          <pc:sldMk cId="248745737" sldId="3146"/>
        </pc:sldMkLst>
      </pc:sldChg>
      <pc:sldChg chg="del">
        <pc:chgData name="군만두 맛있다" userId="88f4dfb63950bb32" providerId="LiveId" clId="{144249B6-A001-4CCC-AF29-43D5EFA9B3B4}" dt="2023-08-02T13:36:08.964" v="2" actId="47"/>
        <pc:sldMkLst>
          <pc:docMk/>
          <pc:sldMk cId="3003926123" sldId="3147"/>
        </pc:sldMkLst>
      </pc:sldChg>
      <pc:sldChg chg="del">
        <pc:chgData name="군만두 맛있다" userId="88f4dfb63950bb32" providerId="LiveId" clId="{144249B6-A001-4CCC-AF29-43D5EFA9B3B4}" dt="2023-08-02T13:36:08.964" v="2" actId="47"/>
        <pc:sldMkLst>
          <pc:docMk/>
          <pc:sldMk cId="1931333690" sldId="3148"/>
        </pc:sldMkLst>
      </pc:sldChg>
      <pc:sldChg chg="del">
        <pc:chgData name="군만두 맛있다" userId="88f4dfb63950bb32" providerId="LiveId" clId="{144249B6-A001-4CCC-AF29-43D5EFA9B3B4}" dt="2023-08-02T13:36:08.964" v="2" actId="47"/>
        <pc:sldMkLst>
          <pc:docMk/>
          <pc:sldMk cId="1915043900" sldId="3149"/>
        </pc:sldMkLst>
      </pc:sldChg>
      <pc:sldChg chg="del">
        <pc:chgData name="군만두 맛있다" userId="88f4dfb63950bb32" providerId="LiveId" clId="{144249B6-A001-4CCC-AF29-43D5EFA9B3B4}" dt="2023-08-02T13:36:08.964" v="2" actId="47"/>
        <pc:sldMkLst>
          <pc:docMk/>
          <pc:sldMk cId="1373278435" sldId="3150"/>
        </pc:sldMkLst>
      </pc:sldChg>
      <pc:sldChg chg="del">
        <pc:chgData name="군만두 맛있다" userId="88f4dfb63950bb32" providerId="LiveId" clId="{144249B6-A001-4CCC-AF29-43D5EFA9B3B4}" dt="2023-08-02T13:36:08.964" v="2" actId="47"/>
        <pc:sldMkLst>
          <pc:docMk/>
          <pc:sldMk cId="2786115920" sldId="3151"/>
        </pc:sldMkLst>
      </pc:sldChg>
      <pc:sldChg chg="del">
        <pc:chgData name="군만두 맛있다" userId="88f4dfb63950bb32" providerId="LiveId" clId="{144249B6-A001-4CCC-AF29-43D5EFA9B3B4}" dt="2023-08-02T13:36:08.964" v="2" actId="47"/>
        <pc:sldMkLst>
          <pc:docMk/>
          <pc:sldMk cId="585535932" sldId="3152"/>
        </pc:sldMkLst>
      </pc:sldChg>
      <pc:sldChg chg="del">
        <pc:chgData name="군만두 맛있다" userId="88f4dfb63950bb32" providerId="LiveId" clId="{144249B6-A001-4CCC-AF29-43D5EFA9B3B4}" dt="2023-08-02T13:36:08.964" v="2" actId="47"/>
        <pc:sldMkLst>
          <pc:docMk/>
          <pc:sldMk cId="996356056" sldId="3153"/>
        </pc:sldMkLst>
      </pc:sldChg>
      <pc:sldChg chg="del">
        <pc:chgData name="군만두 맛있다" userId="88f4dfb63950bb32" providerId="LiveId" clId="{144249B6-A001-4CCC-AF29-43D5EFA9B3B4}" dt="2023-08-02T13:36:08.964" v="2" actId="47"/>
        <pc:sldMkLst>
          <pc:docMk/>
          <pc:sldMk cId="617540414" sldId="3154"/>
        </pc:sldMkLst>
      </pc:sldChg>
      <pc:sldChg chg="del">
        <pc:chgData name="군만두 맛있다" userId="88f4dfb63950bb32" providerId="LiveId" clId="{144249B6-A001-4CCC-AF29-43D5EFA9B3B4}" dt="2023-08-02T13:36:08.964" v="2" actId="47"/>
        <pc:sldMkLst>
          <pc:docMk/>
          <pc:sldMk cId="2630728413" sldId="3155"/>
        </pc:sldMkLst>
      </pc:sldChg>
      <pc:sldChg chg="del">
        <pc:chgData name="군만두 맛있다" userId="88f4dfb63950bb32" providerId="LiveId" clId="{144249B6-A001-4CCC-AF29-43D5EFA9B3B4}" dt="2023-08-02T13:36:08.964" v="2" actId="47"/>
        <pc:sldMkLst>
          <pc:docMk/>
          <pc:sldMk cId="2840151405" sldId="3156"/>
        </pc:sldMkLst>
      </pc:sldChg>
      <pc:sldChg chg="del">
        <pc:chgData name="군만두 맛있다" userId="88f4dfb63950bb32" providerId="LiveId" clId="{144249B6-A001-4CCC-AF29-43D5EFA9B3B4}" dt="2023-08-02T13:36:08.964" v="2" actId="47"/>
        <pc:sldMkLst>
          <pc:docMk/>
          <pc:sldMk cId="1189172712" sldId="3157"/>
        </pc:sldMkLst>
      </pc:sldChg>
      <pc:sldChg chg="del">
        <pc:chgData name="군만두 맛있다" userId="88f4dfb63950bb32" providerId="LiveId" clId="{144249B6-A001-4CCC-AF29-43D5EFA9B3B4}" dt="2023-08-02T13:36:08.964" v="2" actId="47"/>
        <pc:sldMkLst>
          <pc:docMk/>
          <pc:sldMk cId="1867820519" sldId="3158"/>
        </pc:sldMkLst>
      </pc:sldChg>
      <pc:sldChg chg="del">
        <pc:chgData name="군만두 맛있다" userId="88f4dfb63950bb32" providerId="LiveId" clId="{144249B6-A001-4CCC-AF29-43D5EFA9B3B4}" dt="2023-08-02T13:36:08.964" v="2" actId="47"/>
        <pc:sldMkLst>
          <pc:docMk/>
          <pc:sldMk cId="2206629327" sldId="3159"/>
        </pc:sldMkLst>
      </pc:sldChg>
      <pc:sldChg chg="del">
        <pc:chgData name="군만두 맛있다" userId="88f4dfb63950bb32" providerId="LiveId" clId="{144249B6-A001-4CCC-AF29-43D5EFA9B3B4}" dt="2023-08-02T13:36:08.964" v="2" actId="47"/>
        <pc:sldMkLst>
          <pc:docMk/>
          <pc:sldMk cId="1703457754" sldId="3160"/>
        </pc:sldMkLst>
      </pc:sldChg>
      <pc:sldChg chg="del">
        <pc:chgData name="군만두 맛있다" userId="88f4dfb63950bb32" providerId="LiveId" clId="{144249B6-A001-4CCC-AF29-43D5EFA9B3B4}" dt="2023-08-02T13:36:08.964" v="2" actId="47"/>
        <pc:sldMkLst>
          <pc:docMk/>
          <pc:sldMk cId="2651092532" sldId="3161"/>
        </pc:sldMkLst>
      </pc:sldChg>
      <pc:sldChg chg="del">
        <pc:chgData name="군만두 맛있다" userId="88f4dfb63950bb32" providerId="LiveId" clId="{144249B6-A001-4CCC-AF29-43D5EFA9B3B4}" dt="2023-08-02T13:36:08.964" v="2" actId="47"/>
        <pc:sldMkLst>
          <pc:docMk/>
          <pc:sldMk cId="1881277068" sldId="3162"/>
        </pc:sldMkLst>
      </pc:sldChg>
      <pc:sldChg chg="del">
        <pc:chgData name="군만두 맛있다" userId="88f4dfb63950bb32" providerId="LiveId" clId="{144249B6-A001-4CCC-AF29-43D5EFA9B3B4}" dt="2023-08-02T13:36:08.964" v="2" actId="47"/>
        <pc:sldMkLst>
          <pc:docMk/>
          <pc:sldMk cId="830201418" sldId="3163"/>
        </pc:sldMkLst>
      </pc:sldChg>
      <pc:sldChg chg="del">
        <pc:chgData name="군만두 맛있다" userId="88f4dfb63950bb32" providerId="LiveId" clId="{144249B6-A001-4CCC-AF29-43D5EFA9B3B4}" dt="2023-08-02T13:36:08.964" v="2" actId="47"/>
        <pc:sldMkLst>
          <pc:docMk/>
          <pc:sldMk cId="1473781047" sldId="3164"/>
        </pc:sldMkLst>
      </pc:sldChg>
      <pc:sldChg chg="del">
        <pc:chgData name="군만두 맛있다" userId="88f4dfb63950bb32" providerId="LiveId" clId="{144249B6-A001-4CCC-AF29-43D5EFA9B3B4}" dt="2023-08-02T13:36:08.964" v="2" actId="47"/>
        <pc:sldMkLst>
          <pc:docMk/>
          <pc:sldMk cId="4179972576" sldId="3165"/>
        </pc:sldMkLst>
      </pc:sldChg>
      <pc:sldChg chg="del">
        <pc:chgData name="군만두 맛있다" userId="88f4dfb63950bb32" providerId="LiveId" clId="{144249B6-A001-4CCC-AF29-43D5EFA9B3B4}" dt="2023-08-02T13:36:08.964" v="2" actId="47"/>
        <pc:sldMkLst>
          <pc:docMk/>
          <pc:sldMk cId="3933704550" sldId="3166"/>
        </pc:sldMkLst>
      </pc:sldChg>
      <pc:sldChg chg="del">
        <pc:chgData name="군만두 맛있다" userId="88f4dfb63950bb32" providerId="LiveId" clId="{144249B6-A001-4CCC-AF29-43D5EFA9B3B4}" dt="2023-08-02T13:36:08.964" v="2" actId="47"/>
        <pc:sldMkLst>
          <pc:docMk/>
          <pc:sldMk cId="1831238077" sldId="3167"/>
        </pc:sldMkLst>
      </pc:sldChg>
      <pc:sldChg chg="del">
        <pc:chgData name="군만두 맛있다" userId="88f4dfb63950bb32" providerId="LiveId" clId="{144249B6-A001-4CCC-AF29-43D5EFA9B3B4}" dt="2023-08-02T13:36:08.964" v="2" actId="47"/>
        <pc:sldMkLst>
          <pc:docMk/>
          <pc:sldMk cId="2328004473" sldId="3168"/>
        </pc:sldMkLst>
      </pc:sldChg>
      <pc:sldChg chg="del">
        <pc:chgData name="군만두 맛있다" userId="88f4dfb63950bb32" providerId="LiveId" clId="{144249B6-A001-4CCC-AF29-43D5EFA9B3B4}" dt="2023-08-02T13:36:08.964" v="2" actId="47"/>
        <pc:sldMkLst>
          <pc:docMk/>
          <pc:sldMk cId="697049549" sldId="3169"/>
        </pc:sldMkLst>
      </pc:sldChg>
      <pc:sldChg chg="del">
        <pc:chgData name="군만두 맛있다" userId="88f4dfb63950bb32" providerId="LiveId" clId="{144249B6-A001-4CCC-AF29-43D5EFA9B3B4}" dt="2023-08-02T13:36:08.964" v="2" actId="47"/>
        <pc:sldMkLst>
          <pc:docMk/>
          <pc:sldMk cId="2873201294" sldId="3170"/>
        </pc:sldMkLst>
      </pc:sldChg>
      <pc:sldChg chg="del">
        <pc:chgData name="군만두 맛있다" userId="88f4dfb63950bb32" providerId="LiveId" clId="{144249B6-A001-4CCC-AF29-43D5EFA9B3B4}" dt="2023-08-02T13:36:08.964" v="2" actId="47"/>
        <pc:sldMkLst>
          <pc:docMk/>
          <pc:sldMk cId="2308271681" sldId="3171"/>
        </pc:sldMkLst>
      </pc:sldChg>
      <pc:sldChg chg="del">
        <pc:chgData name="군만두 맛있다" userId="88f4dfb63950bb32" providerId="LiveId" clId="{144249B6-A001-4CCC-AF29-43D5EFA9B3B4}" dt="2023-08-02T13:36:08.964" v="2" actId="47"/>
        <pc:sldMkLst>
          <pc:docMk/>
          <pc:sldMk cId="2055099948" sldId="3172"/>
        </pc:sldMkLst>
      </pc:sldChg>
      <pc:sldChg chg="del">
        <pc:chgData name="군만두 맛있다" userId="88f4dfb63950bb32" providerId="LiveId" clId="{144249B6-A001-4CCC-AF29-43D5EFA9B3B4}" dt="2023-08-02T13:36:08.964" v="2" actId="47"/>
        <pc:sldMkLst>
          <pc:docMk/>
          <pc:sldMk cId="2076158978" sldId="3173"/>
        </pc:sldMkLst>
      </pc:sldChg>
      <pc:sldChg chg="del">
        <pc:chgData name="군만두 맛있다" userId="88f4dfb63950bb32" providerId="LiveId" clId="{144249B6-A001-4CCC-AF29-43D5EFA9B3B4}" dt="2023-08-02T13:36:08.964" v="2" actId="47"/>
        <pc:sldMkLst>
          <pc:docMk/>
          <pc:sldMk cId="4254019154" sldId="3174"/>
        </pc:sldMkLst>
      </pc:sldChg>
      <pc:sldChg chg="del">
        <pc:chgData name="군만두 맛있다" userId="88f4dfb63950bb32" providerId="LiveId" clId="{144249B6-A001-4CCC-AF29-43D5EFA9B3B4}" dt="2023-08-02T13:36:08.964" v="2" actId="47"/>
        <pc:sldMkLst>
          <pc:docMk/>
          <pc:sldMk cId="2541192475" sldId="3175"/>
        </pc:sldMkLst>
      </pc:sldChg>
      <pc:sldChg chg="del">
        <pc:chgData name="군만두 맛있다" userId="88f4dfb63950bb32" providerId="LiveId" clId="{144249B6-A001-4CCC-AF29-43D5EFA9B3B4}" dt="2023-08-02T13:36:08.964" v="2" actId="47"/>
        <pc:sldMkLst>
          <pc:docMk/>
          <pc:sldMk cId="1742775785" sldId="3176"/>
        </pc:sldMkLst>
      </pc:sldChg>
      <pc:sldChg chg="del">
        <pc:chgData name="군만두 맛있다" userId="88f4dfb63950bb32" providerId="LiveId" clId="{144249B6-A001-4CCC-AF29-43D5EFA9B3B4}" dt="2023-08-02T13:36:08.964" v="2" actId="47"/>
        <pc:sldMkLst>
          <pc:docMk/>
          <pc:sldMk cId="4047239989" sldId="3177"/>
        </pc:sldMkLst>
      </pc:sldChg>
      <pc:sldChg chg="del">
        <pc:chgData name="군만두 맛있다" userId="88f4dfb63950bb32" providerId="LiveId" clId="{144249B6-A001-4CCC-AF29-43D5EFA9B3B4}" dt="2023-08-02T13:36:08.964" v="2" actId="47"/>
        <pc:sldMkLst>
          <pc:docMk/>
          <pc:sldMk cId="386199309" sldId="3178"/>
        </pc:sldMkLst>
      </pc:sldChg>
      <pc:sldChg chg="del">
        <pc:chgData name="군만두 맛있다" userId="88f4dfb63950bb32" providerId="LiveId" clId="{144249B6-A001-4CCC-AF29-43D5EFA9B3B4}" dt="2023-08-02T13:36:08.964" v="2" actId="47"/>
        <pc:sldMkLst>
          <pc:docMk/>
          <pc:sldMk cId="3298029492" sldId="3179"/>
        </pc:sldMkLst>
      </pc:sldChg>
      <pc:sldChg chg="del">
        <pc:chgData name="군만두 맛있다" userId="88f4dfb63950bb32" providerId="LiveId" clId="{144249B6-A001-4CCC-AF29-43D5EFA9B3B4}" dt="2023-08-02T13:36:08.964" v="2" actId="47"/>
        <pc:sldMkLst>
          <pc:docMk/>
          <pc:sldMk cId="31822118" sldId="3180"/>
        </pc:sldMkLst>
      </pc:sldChg>
      <pc:sldChg chg="del">
        <pc:chgData name="군만두 맛있다" userId="88f4dfb63950bb32" providerId="LiveId" clId="{144249B6-A001-4CCC-AF29-43D5EFA9B3B4}" dt="2023-08-02T13:36:08.964" v="2" actId="47"/>
        <pc:sldMkLst>
          <pc:docMk/>
          <pc:sldMk cId="1087825715" sldId="3181"/>
        </pc:sldMkLst>
      </pc:sldChg>
      <pc:sldChg chg="del">
        <pc:chgData name="군만두 맛있다" userId="88f4dfb63950bb32" providerId="LiveId" clId="{144249B6-A001-4CCC-AF29-43D5EFA9B3B4}" dt="2023-08-02T13:36:08.964" v="2" actId="47"/>
        <pc:sldMkLst>
          <pc:docMk/>
          <pc:sldMk cId="2505695672" sldId="3182"/>
        </pc:sldMkLst>
      </pc:sldChg>
      <pc:sldChg chg="del">
        <pc:chgData name="군만두 맛있다" userId="88f4dfb63950bb32" providerId="LiveId" clId="{144249B6-A001-4CCC-AF29-43D5EFA9B3B4}" dt="2023-08-02T13:36:08.964" v="2" actId="47"/>
        <pc:sldMkLst>
          <pc:docMk/>
          <pc:sldMk cId="2153157805" sldId="3183"/>
        </pc:sldMkLst>
      </pc:sldChg>
      <pc:sldChg chg="del">
        <pc:chgData name="군만두 맛있다" userId="88f4dfb63950bb32" providerId="LiveId" clId="{144249B6-A001-4CCC-AF29-43D5EFA9B3B4}" dt="2023-08-02T13:36:08.964" v="2" actId="47"/>
        <pc:sldMkLst>
          <pc:docMk/>
          <pc:sldMk cId="2375302882" sldId="3184"/>
        </pc:sldMkLst>
      </pc:sldChg>
      <pc:sldChg chg="del">
        <pc:chgData name="군만두 맛있다" userId="88f4dfb63950bb32" providerId="LiveId" clId="{144249B6-A001-4CCC-AF29-43D5EFA9B3B4}" dt="2023-08-02T13:36:08.964" v="2" actId="47"/>
        <pc:sldMkLst>
          <pc:docMk/>
          <pc:sldMk cId="2878876505" sldId="3185"/>
        </pc:sldMkLst>
      </pc:sldChg>
      <pc:sldChg chg="del">
        <pc:chgData name="군만두 맛있다" userId="88f4dfb63950bb32" providerId="LiveId" clId="{144249B6-A001-4CCC-AF29-43D5EFA9B3B4}" dt="2023-08-02T13:36:08.964" v="2" actId="47"/>
        <pc:sldMkLst>
          <pc:docMk/>
          <pc:sldMk cId="545353480" sldId="3186"/>
        </pc:sldMkLst>
      </pc:sldChg>
      <pc:sldChg chg="del">
        <pc:chgData name="군만두 맛있다" userId="88f4dfb63950bb32" providerId="LiveId" clId="{144249B6-A001-4CCC-AF29-43D5EFA9B3B4}" dt="2023-08-02T13:36:08.964" v="2" actId="47"/>
        <pc:sldMkLst>
          <pc:docMk/>
          <pc:sldMk cId="1570369153" sldId="3187"/>
        </pc:sldMkLst>
      </pc:sldChg>
      <pc:sldChg chg="del">
        <pc:chgData name="군만두 맛있다" userId="88f4dfb63950bb32" providerId="LiveId" clId="{144249B6-A001-4CCC-AF29-43D5EFA9B3B4}" dt="2023-08-02T13:36:08.964" v="2" actId="47"/>
        <pc:sldMkLst>
          <pc:docMk/>
          <pc:sldMk cId="2027347802" sldId="3188"/>
        </pc:sldMkLst>
      </pc:sldChg>
      <pc:sldChg chg="del">
        <pc:chgData name="군만두 맛있다" userId="88f4dfb63950bb32" providerId="LiveId" clId="{144249B6-A001-4CCC-AF29-43D5EFA9B3B4}" dt="2023-08-02T13:36:08.964" v="2" actId="47"/>
        <pc:sldMkLst>
          <pc:docMk/>
          <pc:sldMk cId="1806454138" sldId="3189"/>
        </pc:sldMkLst>
      </pc:sldChg>
      <pc:sldChg chg="del">
        <pc:chgData name="군만두 맛있다" userId="88f4dfb63950bb32" providerId="LiveId" clId="{144249B6-A001-4CCC-AF29-43D5EFA9B3B4}" dt="2023-08-02T13:36:08.964" v="2" actId="47"/>
        <pc:sldMkLst>
          <pc:docMk/>
          <pc:sldMk cId="1010852253" sldId="3190"/>
        </pc:sldMkLst>
      </pc:sldChg>
      <pc:sldChg chg="del">
        <pc:chgData name="군만두 맛있다" userId="88f4dfb63950bb32" providerId="LiveId" clId="{144249B6-A001-4CCC-AF29-43D5EFA9B3B4}" dt="2023-08-02T13:36:08.964" v="2" actId="47"/>
        <pc:sldMkLst>
          <pc:docMk/>
          <pc:sldMk cId="3653812752" sldId="3191"/>
        </pc:sldMkLst>
      </pc:sldChg>
      <pc:sldChg chg="del">
        <pc:chgData name="군만두 맛있다" userId="88f4dfb63950bb32" providerId="LiveId" clId="{144249B6-A001-4CCC-AF29-43D5EFA9B3B4}" dt="2023-08-02T13:36:08.964" v="2" actId="47"/>
        <pc:sldMkLst>
          <pc:docMk/>
          <pc:sldMk cId="3572944313" sldId="3192"/>
        </pc:sldMkLst>
      </pc:sldChg>
      <pc:sldChg chg="del">
        <pc:chgData name="군만두 맛있다" userId="88f4dfb63950bb32" providerId="LiveId" clId="{144249B6-A001-4CCC-AF29-43D5EFA9B3B4}" dt="2023-08-02T13:36:08.964" v="2" actId="47"/>
        <pc:sldMkLst>
          <pc:docMk/>
          <pc:sldMk cId="3149678379" sldId="3193"/>
        </pc:sldMkLst>
      </pc:sldChg>
      <pc:sldChg chg="del">
        <pc:chgData name="군만두 맛있다" userId="88f4dfb63950bb32" providerId="LiveId" clId="{144249B6-A001-4CCC-AF29-43D5EFA9B3B4}" dt="2023-08-02T13:36:08.964" v="2" actId="47"/>
        <pc:sldMkLst>
          <pc:docMk/>
          <pc:sldMk cId="3550761440" sldId="3194"/>
        </pc:sldMkLst>
      </pc:sldChg>
      <pc:sldChg chg="del">
        <pc:chgData name="군만두 맛있다" userId="88f4dfb63950bb32" providerId="LiveId" clId="{144249B6-A001-4CCC-AF29-43D5EFA9B3B4}" dt="2023-08-02T13:36:08.964" v="2" actId="47"/>
        <pc:sldMkLst>
          <pc:docMk/>
          <pc:sldMk cId="707257140" sldId="3195"/>
        </pc:sldMkLst>
      </pc:sldChg>
      <pc:sldChg chg="del">
        <pc:chgData name="군만두 맛있다" userId="88f4dfb63950bb32" providerId="LiveId" clId="{144249B6-A001-4CCC-AF29-43D5EFA9B3B4}" dt="2023-08-02T13:36:08.964" v="2" actId="47"/>
        <pc:sldMkLst>
          <pc:docMk/>
          <pc:sldMk cId="2877021348" sldId="3196"/>
        </pc:sldMkLst>
      </pc:sldChg>
      <pc:sldChg chg="del">
        <pc:chgData name="군만두 맛있다" userId="88f4dfb63950bb32" providerId="LiveId" clId="{144249B6-A001-4CCC-AF29-43D5EFA9B3B4}" dt="2023-08-02T13:36:08.964" v="2" actId="47"/>
        <pc:sldMkLst>
          <pc:docMk/>
          <pc:sldMk cId="124719904" sldId="3197"/>
        </pc:sldMkLst>
      </pc:sldChg>
      <pc:sldChg chg="del">
        <pc:chgData name="군만두 맛있다" userId="88f4dfb63950bb32" providerId="LiveId" clId="{144249B6-A001-4CCC-AF29-43D5EFA9B3B4}" dt="2023-08-02T13:36:08.964" v="2" actId="47"/>
        <pc:sldMkLst>
          <pc:docMk/>
          <pc:sldMk cId="3485261156" sldId="3198"/>
        </pc:sldMkLst>
      </pc:sldChg>
      <pc:sldChg chg="del">
        <pc:chgData name="군만두 맛있다" userId="88f4dfb63950bb32" providerId="LiveId" clId="{144249B6-A001-4CCC-AF29-43D5EFA9B3B4}" dt="2023-08-02T13:36:08.964" v="2" actId="47"/>
        <pc:sldMkLst>
          <pc:docMk/>
          <pc:sldMk cId="1155408098" sldId="3199"/>
        </pc:sldMkLst>
      </pc:sldChg>
      <pc:sldChg chg="del">
        <pc:chgData name="군만두 맛있다" userId="88f4dfb63950bb32" providerId="LiveId" clId="{144249B6-A001-4CCC-AF29-43D5EFA9B3B4}" dt="2023-08-02T13:36:08.964" v="2" actId="47"/>
        <pc:sldMkLst>
          <pc:docMk/>
          <pc:sldMk cId="2421022234" sldId="3200"/>
        </pc:sldMkLst>
      </pc:sldChg>
      <pc:sldChg chg="del">
        <pc:chgData name="군만두 맛있다" userId="88f4dfb63950bb32" providerId="LiveId" clId="{144249B6-A001-4CCC-AF29-43D5EFA9B3B4}" dt="2023-08-02T13:36:08.964" v="2" actId="47"/>
        <pc:sldMkLst>
          <pc:docMk/>
          <pc:sldMk cId="2960675265" sldId="3201"/>
        </pc:sldMkLst>
      </pc:sldChg>
      <pc:sldChg chg="del">
        <pc:chgData name="군만두 맛있다" userId="88f4dfb63950bb32" providerId="LiveId" clId="{144249B6-A001-4CCC-AF29-43D5EFA9B3B4}" dt="2023-08-02T13:36:08.964" v="2" actId="47"/>
        <pc:sldMkLst>
          <pc:docMk/>
          <pc:sldMk cId="4080726886" sldId="3202"/>
        </pc:sldMkLst>
      </pc:sldChg>
      <pc:sldChg chg="del">
        <pc:chgData name="군만두 맛있다" userId="88f4dfb63950bb32" providerId="LiveId" clId="{144249B6-A001-4CCC-AF29-43D5EFA9B3B4}" dt="2023-08-02T13:36:08.964" v="2" actId="47"/>
        <pc:sldMkLst>
          <pc:docMk/>
          <pc:sldMk cId="1414216440" sldId="3203"/>
        </pc:sldMkLst>
      </pc:sldChg>
      <pc:sldChg chg="del">
        <pc:chgData name="군만두 맛있다" userId="88f4dfb63950bb32" providerId="LiveId" clId="{144249B6-A001-4CCC-AF29-43D5EFA9B3B4}" dt="2023-08-02T13:36:08.964" v="2" actId="47"/>
        <pc:sldMkLst>
          <pc:docMk/>
          <pc:sldMk cId="2529300045" sldId="3204"/>
        </pc:sldMkLst>
      </pc:sldChg>
      <pc:sldChg chg="del">
        <pc:chgData name="군만두 맛있다" userId="88f4dfb63950bb32" providerId="LiveId" clId="{144249B6-A001-4CCC-AF29-43D5EFA9B3B4}" dt="2023-08-02T13:36:08.964" v="2" actId="47"/>
        <pc:sldMkLst>
          <pc:docMk/>
          <pc:sldMk cId="3400703100" sldId="3205"/>
        </pc:sldMkLst>
      </pc:sldChg>
      <pc:sldChg chg="del">
        <pc:chgData name="군만두 맛있다" userId="88f4dfb63950bb32" providerId="LiveId" clId="{144249B6-A001-4CCC-AF29-43D5EFA9B3B4}" dt="2023-08-02T13:36:08.964" v="2" actId="47"/>
        <pc:sldMkLst>
          <pc:docMk/>
          <pc:sldMk cId="3007364333" sldId="3206"/>
        </pc:sldMkLst>
      </pc:sldChg>
      <pc:sldChg chg="del">
        <pc:chgData name="군만두 맛있다" userId="88f4dfb63950bb32" providerId="LiveId" clId="{144249B6-A001-4CCC-AF29-43D5EFA9B3B4}" dt="2023-08-02T13:36:08.964" v="2" actId="47"/>
        <pc:sldMkLst>
          <pc:docMk/>
          <pc:sldMk cId="346823346" sldId="3207"/>
        </pc:sldMkLst>
      </pc:sldChg>
      <pc:sldChg chg="del">
        <pc:chgData name="군만두 맛있다" userId="88f4dfb63950bb32" providerId="LiveId" clId="{144249B6-A001-4CCC-AF29-43D5EFA9B3B4}" dt="2023-08-02T13:36:08.964" v="2" actId="47"/>
        <pc:sldMkLst>
          <pc:docMk/>
          <pc:sldMk cId="4271877937" sldId="3208"/>
        </pc:sldMkLst>
      </pc:sldChg>
      <pc:sldChg chg="del">
        <pc:chgData name="군만두 맛있다" userId="88f4dfb63950bb32" providerId="LiveId" clId="{144249B6-A001-4CCC-AF29-43D5EFA9B3B4}" dt="2023-08-02T13:36:08.964" v="2" actId="47"/>
        <pc:sldMkLst>
          <pc:docMk/>
          <pc:sldMk cId="2651081904" sldId="3209"/>
        </pc:sldMkLst>
      </pc:sldChg>
      <pc:sldChg chg="del">
        <pc:chgData name="군만두 맛있다" userId="88f4dfb63950bb32" providerId="LiveId" clId="{144249B6-A001-4CCC-AF29-43D5EFA9B3B4}" dt="2023-08-02T13:36:08.964" v="2" actId="47"/>
        <pc:sldMkLst>
          <pc:docMk/>
          <pc:sldMk cId="3403319993" sldId="3210"/>
        </pc:sldMkLst>
      </pc:sldChg>
      <pc:sldChg chg="del">
        <pc:chgData name="군만두 맛있다" userId="88f4dfb63950bb32" providerId="LiveId" clId="{144249B6-A001-4CCC-AF29-43D5EFA9B3B4}" dt="2023-08-02T13:36:08.964" v="2" actId="47"/>
        <pc:sldMkLst>
          <pc:docMk/>
          <pc:sldMk cId="2211304982" sldId="3211"/>
        </pc:sldMkLst>
      </pc:sldChg>
      <pc:sldChg chg="del">
        <pc:chgData name="군만두 맛있다" userId="88f4dfb63950bb32" providerId="LiveId" clId="{144249B6-A001-4CCC-AF29-43D5EFA9B3B4}" dt="2023-08-02T13:36:08.964" v="2" actId="47"/>
        <pc:sldMkLst>
          <pc:docMk/>
          <pc:sldMk cId="2510505823" sldId="3212"/>
        </pc:sldMkLst>
      </pc:sldChg>
      <pc:sldChg chg="del">
        <pc:chgData name="군만두 맛있다" userId="88f4dfb63950bb32" providerId="LiveId" clId="{144249B6-A001-4CCC-AF29-43D5EFA9B3B4}" dt="2023-08-02T13:36:08.964" v="2" actId="47"/>
        <pc:sldMkLst>
          <pc:docMk/>
          <pc:sldMk cId="1505923466" sldId="3213"/>
        </pc:sldMkLst>
      </pc:sldChg>
      <pc:sldChg chg="del">
        <pc:chgData name="군만두 맛있다" userId="88f4dfb63950bb32" providerId="LiveId" clId="{144249B6-A001-4CCC-AF29-43D5EFA9B3B4}" dt="2023-08-02T13:36:08.964" v="2" actId="47"/>
        <pc:sldMkLst>
          <pc:docMk/>
          <pc:sldMk cId="2475215950" sldId="3214"/>
        </pc:sldMkLst>
      </pc:sldChg>
      <pc:sldChg chg="del">
        <pc:chgData name="군만두 맛있다" userId="88f4dfb63950bb32" providerId="LiveId" clId="{144249B6-A001-4CCC-AF29-43D5EFA9B3B4}" dt="2023-08-02T13:36:08.964" v="2" actId="47"/>
        <pc:sldMkLst>
          <pc:docMk/>
          <pc:sldMk cId="2796874977" sldId="3215"/>
        </pc:sldMkLst>
      </pc:sldChg>
      <pc:sldChg chg="del">
        <pc:chgData name="군만두 맛있다" userId="88f4dfb63950bb32" providerId="LiveId" clId="{144249B6-A001-4CCC-AF29-43D5EFA9B3B4}" dt="2023-08-02T13:36:08.964" v="2" actId="47"/>
        <pc:sldMkLst>
          <pc:docMk/>
          <pc:sldMk cId="1364290515" sldId="3216"/>
        </pc:sldMkLst>
      </pc:sldChg>
      <pc:sldChg chg="del">
        <pc:chgData name="군만두 맛있다" userId="88f4dfb63950bb32" providerId="LiveId" clId="{144249B6-A001-4CCC-AF29-43D5EFA9B3B4}" dt="2023-08-02T13:36:08.964" v="2" actId="47"/>
        <pc:sldMkLst>
          <pc:docMk/>
          <pc:sldMk cId="3496393869" sldId="3217"/>
        </pc:sldMkLst>
      </pc:sldChg>
      <pc:sldChg chg="del">
        <pc:chgData name="군만두 맛있다" userId="88f4dfb63950bb32" providerId="LiveId" clId="{144249B6-A001-4CCC-AF29-43D5EFA9B3B4}" dt="2023-08-02T13:36:08.964" v="2" actId="47"/>
        <pc:sldMkLst>
          <pc:docMk/>
          <pc:sldMk cId="2275695726" sldId="3218"/>
        </pc:sldMkLst>
      </pc:sldChg>
      <pc:sldChg chg="del">
        <pc:chgData name="군만두 맛있다" userId="88f4dfb63950bb32" providerId="LiveId" clId="{144249B6-A001-4CCC-AF29-43D5EFA9B3B4}" dt="2023-08-02T13:36:08.964" v="2" actId="47"/>
        <pc:sldMkLst>
          <pc:docMk/>
          <pc:sldMk cId="1404868087" sldId="3219"/>
        </pc:sldMkLst>
      </pc:sldChg>
      <pc:sldChg chg="del">
        <pc:chgData name="군만두 맛있다" userId="88f4dfb63950bb32" providerId="LiveId" clId="{144249B6-A001-4CCC-AF29-43D5EFA9B3B4}" dt="2023-08-02T13:36:08.964" v="2" actId="47"/>
        <pc:sldMkLst>
          <pc:docMk/>
          <pc:sldMk cId="916712771" sldId="3220"/>
        </pc:sldMkLst>
      </pc:sldChg>
      <pc:sldChg chg="del">
        <pc:chgData name="군만두 맛있다" userId="88f4dfb63950bb32" providerId="LiveId" clId="{144249B6-A001-4CCC-AF29-43D5EFA9B3B4}" dt="2023-08-02T13:36:08.964" v="2" actId="47"/>
        <pc:sldMkLst>
          <pc:docMk/>
          <pc:sldMk cId="207275438" sldId="3221"/>
        </pc:sldMkLst>
      </pc:sldChg>
      <pc:sldChg chg="del">
        <pc:chgData name="군만두 맛있다" userId="88f4dfb63950bb32" providerId="LiveId" clId="{144249B6-A001-4CCC-AF29-43D5EFA9B3B4}" dt="2023-08-02T13:36:08.964" v="2" actId="47"/>
        <pc:sldMkLst>
          <pc:docMk/>
          <pc:sldMk cId="3056909106" sldId="3222"/>
        </pc:sldMkLst>
      </pc:sldChg>
      <pc:sldChg chg="del">
        <pc:chgData name="군만두 맛있다" userId="88f4dfb63950bb32" providerId="LiveId" clId="{144249B6-A001-4CCC-AF29-43D5EFA9B3B4}" dt="2023-08-02T13:36:08.964" v="2" actId="47"/>
        <pc:sldMkLst>
          <pc:docMk/>
          <pc:sldMk cId="1674013290" sldId="3223"/>
        </pc:sldMkLst>
      </pc:sldChg>
      <pc:sldChg chg="del">
        <pc:chgData name="군만두 맛있다" userId="88f4dfb63950bb32" providerId="LiveId" clId="{144249B6-A001-4CCC-AF29-43D5EFA9B3B4}" dt="2023-08-02T13:36:08.964" v="2" actId="47"/>
        <pc:sldMkLst>
          <pc:docMk/>
          <pc:sldMk cId="1739684910" sldId="3224"/>
        </pc:sldMkLst>
      </pc:sldChg>
      <pc:sldChg chg="del">
        <pc:chgData name="군만두 맛있다" userId="88f4dfb63950bb32" providerId="LiveId" clId="{144249B6-A001-4CCC-AF29-43D5EFA9B3B4}" dt="2023-08-02T13:36:08.964" v="2" actId="47"/>
        <pc:sldMkLst>
          <pc:docMk/>
          <pc:sldMk cId="1353685925" sldId="3225"/>
        </pc:sldMkLst>
      </pc:sldChg>
      <pc:sldChg chg="del">
        <pc:chgData name="군만두 맛있다" userId="88f4dfb63950bb32" providerId="LiveId" clId="{144249B6-A001-4CCC-AF29-43D5EFA9B3B4}" dt="2023-08-02T13:36:08.964" v="2" actId="47"/>
        <pc:sldMkLst>
          <pc:docMk/>
          <pc:sldMk cId="1298203599" sldId="3226"/>
        </pc:sldMkLst>
      </pc:sldChg>
      <pc:sldChg chg="del">
        <pc:chgData name="군만두 맛있다" userId="88f4dfb63950bb32" providerId="LiveId" clId="{144249B6-A001-4CCC-AF29-43D5EFA9B3B4}" dt="2023-08-02T13:36:08.964" v="2" actId="47"/>
        <pc:sldMkLst>
          <pc:docMk/>
          <pc:sldMk cId="151004678" sldId="3227"/>
        </pc:sldMkLst>
      </pc:sldChg>
      <pc:sldChg chg="del">
        <pc:chgData name="군만두 맛있다" userId="88f4dfb63950bb32" providerId="LiveId" clId="{144249B6-A001-4CCC-AF29-43D5EFA9B3B4}" dt="2023-08-02T13:36:08.964" v="2" actId="47"/>
        <pc:sldMkLst>
          <pc:docMk/>
          <pc:sldMk cId="3411196058" sldId="3228"/>
        </pc:sldMkLst>
      </pc:sldChg>
      <pc:sldChg chg="del">
        <pc:chgData name="군만두 맛있다" userId="88f4dfb63950bb32" providerId="LiveId" clId="{144249B6-A001-4CCC-AF29-43D5EFA9B3B4}" dt="2023-08-02T13:36:08.964" v="2" actId="47"/>
        <pc:sldMkLst>
          <pc:docMk/>
          <pc:sldMk cId="3055719753" sldId="3229"/>
        </pc:sldMkLst>
      </pc:sldChg>
      <pc:sldChg chg="del">
        <pc:chgData name="군만두 맛있다" userId="88f4dfb63950bb32" providerId="LiveId" clId="{144249B6-A001-4CCC-AF29-43D5EFA9B3B4}" dt="2023-08-02T13:36:08.964" v="2" actId="47"/>
        <pc:sldMkLst>
          <pc:docMk/>
          <pc:sldMk cId="261317998" sldId="3230"/>
        </pc:sldMkLst>
      </pc:sldChg>
      <pc:sldChg chg="del">
        <pc:chgData name="군만두 맛있다" userId="88f4dfb63950bb32" providerId="LiveId" clId="{144249B6-A001-4CCC-AF29-43D5EFA9B3B4}" dt="2023-08-02T13:36:08.964" v="2" actId="47"/>
        <pc:sldMkLst>
          <pc:docMk/>
          <pc:sldMk cId="273957689" sldId="3231"/>
        </pc:sldMkLst>
      </pc:sldChg>
      <pc:sldChg chg="del">
        <pc:chgData name="군만두 맛있다" userId="88f4dfb63950bb32" providerId="LiveId" clId="{144249B6-A001-4CCC-AF29-43D5EFA9B3B4}" dt="2023-08-02T13:36:08.964" v="2" actId="47"/>
        <pc:sldMkLst>
          <pc:docMk/>
          <pc:sldMk cId="3786530919" sldId="3232"/>
        </pc:sldMkLst>
      </pc:sldChg>
      <pc:sldChg chg="del">
        <pc:chgData name="군만두 맛있다" userId="88f4dfb63950bb32" providerId="LiveId" clId="{144249B6-A001-4CCC-AF29-43D5EFA9B3B4}" dt="2023-08-02T13:36:08.964" v="2" actId="47"/>
        <pc:sldMkLst>
          <pc:docMk/>
          <pc:sldMk cId="1416042616" sldId="3233"/>
        </pc:sldMkLst>
      </pc:sldChg>
      <pc:sldChg chg="del">
        <pc:chgData name="군만두 맛있다" userId="88f4dfb63950bb32" providerId="LiveId" clId="{144249B6-A001-4CCC-AF29-43D5EFA9B3B4}" dt="2023-08-02T13:36:08.964" v="2" actId="47"/>
        <pc:sldMkLst>
          <pc:docMk/>
          <pc:sldMk cId="4286989081" sldId="3234"/>
        </pc:sldMkLst>
      </pc:sldChg>
      <pc:sldChg chg="del">
        <pc:chgData name="군만두 맛있다" userId="88f4dfb63950bb32" providerId="LiveId" clId="{144249B6-A001-4CCC-AF29-43D5EFA9B3B4}" dt="2023-08-02T13:36:08.964" v="2" actId="47"/>
        <pc:sldMkLst>
          <pc:docMk/>
          <pc:sldMk cId="2614440899" sldId="3235"/>
        </pc:sldMkLst>
      </pc:sldChg>
      <pc:sldChg chg="del">
        <pc:chgData name="군만두 맛있다" userId="88f4dfb63950bb32" providerId="LiveId" clId="{144249B6-A001-4CCC-AF29-43D5EFA9B3B4}" dt="2023-08-02T13:36:08.964" v="2" actId="47"/>
        <pc:sldMkLst>
          <pc:docMk/>
          <pc:sldMk cId="3205461893" sldId="3236"/>
        </pc:sldMkLst>
      </pc:sldChg>
      <pc:sldChg chg="del">
        <pc:chgData name="군만두 맛있다" userId="88f4dfb63950bb32" providerId="LiveId" clId="{144249B6-A001-4CCC-AF29-43D5EFA9B3B4}" dt="2023-08-02T13:36:08.964" v="2" actId="47"/>
        <pc:sldMkLst>
          <pc:docMk/>
          <pc:sldMk cId="2218551438" sldId="3237"/>
        </pc:sldMkLst>
      </pc:sldChg>
      <pc:sldChg chg="del">
        <pc:chgData name="군만두 맛있다" userId="88f4dfb63950bb32" providerId="LiveId" clId="{144249B6-A001-4CCC-AF29-43D5EFA9B3B4}" dt="2023-08-02T13:36:08.964" v="2" actId="47"/>
        <pc:sldMkLst>
          <pc:docMk/>
          <pc:sldMk cId="4037913118" sldId="3238"/>
        </pc:sldMkLst>
      </pc:sldChg>
      <pc:sldChg chg="del">
        <pc:chgData name="군만두 맛있다" userId="88f4dfb63950bb32" providerId="LiveId" clId="{144249B6-A001-4CCC-AF29-43D5EFA9B3B4}" dt="2023-08-02T13:36:08.964" v="2" actId="47"/>
        <pc:sldMkLst>
          <pc:docMk/>
          <pc:sldMk cId="2981850126" sldId="3239"/>
        </pc:sldMkLst>
      </pc:sldChg>
      <pc:sldChg chg="del">
        <pc:chgData name="군만두 맛있다" userId="88f4dfb63950bb32" providerId="LiveId" clId="{144249B6-A001-4CCC-AF29-43D5EFA9B3B4}" dt="2023-08-02T13:36:08.964" v="2" actId="47"/>
        <pc:sldMkLst>
          <pc:docMk/>
          <pc:sldMk cId="2664800" sldId="3240"/>
        </pc:sldMkLst>
      </pc:sldChg>
      <pc:sldChg chg="del">
        <pc:chgData name="군만두 맛있다" userId="88f4dfb63950bb32" providerId="LiveId" clId="{144249B6-A001-4CCC-AF29-43D5EFA9B3B4}" dt="2023-08-02T13:36:08.964" v="2" actId="47"/>
        <pc:sldMkLst>
          <pc:docMk/>
          <pc:sldMk cId="3582566836" sldId="3241"/>
        </pc:sldMkLst>
      </pc:sldChg>
      <pc:sldChg chg="del">
        <pc:chgData name="군만두 맛있다" userId="88f4dfb63950bb32" providerId="LiveId" clId="{144249B6-A001-4CCC-AF29-43D5EFA9B3B4}" dt="2023-08-02T13:36:08.964" v="2" actId="47"/>
        <pc:sldMkLst>
          <pc:docMk/>
          <pc:sldMk cId="2802289205" sldId="3242"/>
        </pc:sldMkLst>
      </pc:sldChg>
      <pc:sldChg chg="del">
        <pc:chgData name="군만두 맛있다" userId="88f4dfb63950bb32" providerId="LiveId" clId="{144249B6-A001-4CCC-AF29-43D5EFA9B3B4}" dt="2023-08-02T13:36:08.964" v="2" actId="47"/>
        <pc:sldMkLst>
          <pc:docMk/>
          <pc:sldMk cId="1863718735" sldId="3243"/>
        </pc:sldMkLst>
      </pc:sldChg>
      <pc:sldChg chg="del">
        <pc:chgData name="군만두 맛있다" userId="88f4dfb63950bb32" providerId="LiveId" clId="{144249B6-A001-4CCC-AF29-43D5EFA9B3B4}" dt="2023-08-02T13:36:08.964" v="2" actId="47"/>
        <pc:sldMkLst>
          <pc:docMk/>
          <pc:sldMk cId="986163097" sldId="3244"/>
        </pc:sldMkLst>
      </pc:sldChg>
      <pc:sldChg chg="del">
        <pc:chgData name="군만두 맛있다" userId="88f4dfb63950bb32" providerId="LiveId" clId="{144249B6-A001-4CCC-AF29-43D5EFA9B3B4}" dt="2023-08-02T13:36:08.964" v="2" actId="47"/>
        <pc:sldMkLst>
          <pc:docMk/>
          <pc:sldMk cId="3579171100" sldId="3245"/>
        </pc:sldMkLst>
      </pc:sldChg>
      <pc:sldChg chg="del">
        <pc:chgData name="군만두 맛있다" userId="88f4dfb63950bb32" providerId="LiveId" clId="{144249B6-A001-4CCC-AF29-43D5EFA9B3B4}" dt="2023-08-02T13:36:08.964" v="2" actId="47"/>
        <pc:sldMkLst>
          <pc:docMk/>
          <pc:sldMk cId="2800078658" sldId="3246"/>
        </pc:sldMkLst>
      </pc:sldChg>
      <pc:sldChg chg="del">
        <pc:chgData name="군만두 맛있다" userId="88f4dfb63950bb32" providerId="LiveId" clId="{144249B6-A001-4CCC-AF29-43D5EFA9B3B4}" dt="2023-08-02T13:36:08.964" v="2" actId="47"/>
        <pc:sldMkLst>
          <pc:docMk/>
          <pc:sldMk cId="2981438130" sldId="3247"/>
        </pc:sldMkLst>
      </pc:sldChg>
      <pc:sldChg chg="del">
        <pc:chgData name="군만두 맛있다" userId="88f4dfb63950bb32" providerId="LiveId" clId="{144249B6-A001-4CCC-AF29-43D5EFA9B3B4}" dt="2023-08-02T13:36:08.964" v="2" actId="47"/>
        <pc:sldMkLst>
          <pc:docMk/>
          <pc:sldMk cId="1248195377" sldId="3248"/>
        </pc:sldMkLst>
      </pc:sldChg>
      <pc:sldChg chg="del">
        <pc:chgData name="군만두 맛있다" userId="88f4dfb63950bb32" providerId="LiveId" clId="{144249B6-A001-4CCC-AF29-43D5EFA9B3B4}" dt="2023-08-02T13:36:08.964" v="2" actId="47"/>
        <pc:sldMkLst>
          <pc:docMk/>
          <pc:sldMk cId="1441014684" sldId="3249"/>
        </pc:sldMkLst>
      </pc:sldChg>
      <pc:sldChg chg="del">
        <pc:chgData name="군만두 맛있다" userId="88f4dfb63950bb32" providerId="LiveId" clId="{144249B6-A001-4CCC-AF29-43D5EFA9B3B4}" dt="2023-08-02T13:36:08.964" v="2" actId="47"/>
        <pc:sldMkLst>
          <pc:docMk/>
          <pc:sldMk cId="362347720" sldId="3250"/>
        </pc:sldMkLst>
      </pc:sldChg>
      <pc:sldChg chg="del">
        <pc:chgData name="군만두 맛있다" userId="88f4dfb63950bb32" providerId="LiveId" clId="{144249B6-A001-4CCC-AF29-43D5EFA9B3B4}" dt="2023-08-02T13:36:08.964" v="2" actId="47"/>
        <pc:sldMkLst>
          <pc:docMk/>
          <pc:sldMk cId="3230619454" sldId="3251"/>
        </pc:sldMkLst>
      </pc:sldChg>
      <pc:sldChg chg="del">
        <pc:chgData name="군만두 맛있다" userId="88f4dfb63950bb32" providerId="LiveId" clId="{144249B6-A001-4CCC-AF29-43D5EFA9B3B4}" dt="2023-08-02T13:36:08.964" v="2" actId="47"/>
        <pc:sldMkLst>
          <pc:docMk/>
          <pc:sldMk cId="520544690" sldId="3252"/>
        </pc:sldMkLst>
      </pc:sldChg>
      <pc:sldChg chg="del">
        <pc:chgData name="군만두 맛있다" userId="88f4dfb63950bb32" providerId="LiveId" clId="{144249B6-A001-4CCC-AF29-43D5EFA9B3B4}" dt="2023-08-02T13:36:08.964" v="2" actId="47"/>
        <pc:sldMkLst>
          <pc:docMk/>
          <pc:sldMk cId="1864567097" sldId="3253"/>
        </pc:sldMkLst>
      </pc:sldChg>
      <pc:sldChg chg="del">
        <pc:chgData name="군만두 맛있다" userId="88f4dfb63950bb32" providerId="LiveId" clId="{144249B6-A001-4CCC-AF29-43D5EFA9B3B4}" dt="2023-08-02T13:36:08.964" v="2" actId="47"/>
        <pc:sldMkLst>
          <pc:docMk/>
          <pc:sldMk cId="3822547569" sldId="3254"/>
        </pc:sldMkLst>
      </pc:sldChg>
      <pc:sldChg chg="del">
        <pc:chgData name="군만두 맛있다" userId="88f4dfb63950bb32" providerId="LiveId" clId="{144249B6-A001-4CCC-AF29-43D5EFA9B3B4}" dt="2023-08-02T13:36:08.964" v="2" actId="47"/>
        <pc:sldMkLst>
          <pc:docMk/>
          <pc:sldMk cId="3820000494" sldId="3255"/>
        </pc:sldMkLst>
      </pc:sldChg>
      <pc:sldChg chg="del">
        <pc:chgData name="군만두 맛있다" userId="88f4dfb63950bb32" providerId="LiveId" clId="{144249B6-A001-4CCC-AF29-43D5EFA9B3B4}" dt="2023-08-02T13:36:08.964" v="2" actId="47"/>
        <pc:sldMkLst>
          <pc:docMk/>
          <pc:sldMk cId="1755023273" sldId="3256"/>
        </pc:sldMkLst>
      </pc:sldChg>
      <pc:sldChg chg="del">
        <pc:chgData name="군만두 맛있다" userId="88f4dfb63950bb32" providerId="LiveId" clId="{144249B6-A001-4CCC-AF29-43D5EFA9B3B4}" dt="2023-08-02T13:36:08.964" v="2" actId="47"/>
        <pc:sldMkLst>
          <pc:docMk/>
          <pc:sldMk cId="1446894247" sldId="3257"/>
        </pc:sldMkLst>
      </pc:sldChg>
      <pc:sldChg chg="del">
        <pc:chgData name="군만두 맛있다" userId="88f4dfb63950bb32" providerId="LiveId" clId="{144249B6-A001-4CCC-AF29-43D5EFA9B3B4}" dt="2023-08-02T13:36:08.964" v="2" actId="47"/>
        <pc:sldMkLst>
          <pc:docMk/>
          <pc:sldMk cId="3380845665" sldId="3258"/>
        </pc:sldMkLst>
      </pc:sldChg>
      <pc:sldChg chg="del">
        <pc:chgData name="군만두 맛있다" userId="88f4dfb63950bb32" providerId="LiveId" clId="{144249B6-A001-4CCC-AF29-43D5EFA9B3B4}" dt="2023-08-02T13:36:08.964" v="2" actId="47"/>
        <pc:sldMkLst>
          <pc:docMk/>
          <pc:sldMk cId="4272277151" sldId="3259"/>
        </pc:sldMkLst>
      </pc:sldChg>
      <pc:sldChg chg="del">
        <pc:chgData name="군만두 맛있다" userId="88f4dfb63950bb32" providerId="LiveId" clId="{144249B6-A001-4CCC-AF29-43D5EFA9B3B4}" dt="2023-08-02T13:36:08.964" v="2" actId="47"/>
        <pc:sldMkLst>
          <pc:docMk/>
          <pc:sldMk cId="448033979" sldId="3260"/>
        </pc:sldMkLst>
      </pc:sldChg>
      <pc:sldChg chg="del">
        <pc:chgData name="군만두 맛있다" userId="88f4dfb63950bb32" providerId="LiveId" clId="{144249B6-A001-4CCC-AF29-43D5EFA9B3B4}" dt="2023-08-02T13:36:08.964" v="2" actId="47"/>
        <pc:sldMkLst>
          <pc:docMk/>
          <pc:sldMk cId="2909181468" sldId="3261"/>
        </pc:sldMkLst>
      </pc:sldChg>
      <pc:sldChg chg="del">
        <pc:chgData name="군만두 맛있다" userId="88f4dfb63950bb32" providerId="LiveId" clId="{144249B6-A001-4CCC-AF29-43D5EFA9B3B4}" dt="2023-08-02T13:36:08.964" v="2" actId="47"/>
        <pc:sldMkLst>
          <pc:docMk/>
          <pc:sldMk cId="1769551703" sldId="3262"/>
        </pc:sldMkLst>
      </pc:sldChg>
      <pc:sldChg chg="del">
        <pc:chgData name="군만두 맛있다" userId="88f4dfb63950bb32" providerId="LiveId" clId="{144249B6-A001-4CCC-AF29-43D5EFA9B3B4}" dt="2023-08-02T13:36:08.964" v="2" actId="47"/>
        <pc:sldMkLst>
          <pc:docMk/>
          <pc:sldMk cId="2422862343" sldId="3263"/>
        </pc:sldMkLst>
      </pc:sldChg>
      <pc:sldChg chg="del">
        <pc:chgData name="군만두 맛있다" userId="88f4dfb63950bb32" providerId="LiveId" clId="{144249B6-A001-4CCC-AF29-43D5EFA9B3B4}" dt="2023-08-02T13:36:08.964" v="2" actId="47"/>
        <pc:sldMkLst>
          <pc:docMk/>
          <pc:sldMk cId="2320131502" sldId="3264"/>
        </pc:sldMkLst>
      </pc:sldChg>
      <pc:sldChg chg="del">
        <pc:chgData name="군만두 맛있다" userId="88f4dfb63950bb32" providerId="LiveId" clId="{144249B6-A001-4CCC-AF29-43D5EFA9B3B4}" dt="2023-08-02T13:36:08.964" v="2" actId="47"/>
        <pc:sldMkLst>
          <pc:docMk/>
          <pc:sldMk cId="151701213" sldId="3265"/>
        </pc:sldMkLst>
      </pc:sldChg>
      <pc:sldChg chg="del">
        <pc:chgData name="군만두 맛있다" userId="88f4dfb63950bb32" providerId="LiveId" clId="{144249B6-A001-4CCC-AF29-43D5EFA9B3B4}" dt="2023-08-02T13:36:08.964" v="2" actId="47"/>
        <pc:sldMkLst>
          <pc:docMk/>
          <pc:sldMk cId="3996319222" sldId="3266"/>
        </pc:sldMkLst>
      </pc:sldChg>
      <pc:sldChg chg="del">
        <pc:chgData name="군만두 맛있다" userId="88f4dfb63950bb32" providerId="LiveId" clId="{144249B6-A001-4CCC-AF29-43D5EFA9B3B4}" dt="2023-08-02T13:36:08.964" v="2" actId="47"/>
        <pc:sldMkLst>
          <pc:docMk/>
          <pc:sldMk cId="1469865721" sldId="3267"/>
        </pc:sldMkLst>
      </pc:sldChg>
      <pc:sldChg chg="del">
        <pc:chgData name="군만두 맛있다" userId="88f4dfb63950bb32" providerId="LiveId" clId="{144249B6-A001-4CCC-AF29-43D5EFA9B3B4}" dt="2023-08-02T13:36:08.964" v="2" actId="47"/>
        <pc:sldMkLst>
          <pc:docMk/>
          <pc:sldMk cId="2464098137" sldId="3268"/>
        </pc:sldMkLst>
      </pc:sldChg>
      <pc:sldChg chg="del">
        <pc:chgData name="군만두 맛있다" userId="88f4dfb63950bb32" providerId="LiveId" clId="{144249B6-A001-4CCC-AF29-43D5EFA9B3B4}" dt="2023-08-02T13:36:08.964" v="2" actId="47"/>
        <pc:sldMkLst>
          <pc:docMk/>
          <pc:sldMk cId="4170146812" sldId="3269"/>
        </pc:sldMkLst>
      </pc:sldChg>
      <pc:sldChg chg="del">
        <pc:chgData name="군만두 맛있다" userId="88f4dfb63950bb32" providerId="LiveId" clId="{144249B6-A001-4CCC-AF29-43D5EFA9B3B4}" dt="2023-08-02T13:36:08.964" v="2" actId="47"/>
        <pc:sldMkLst>
          <pc:docMk/>
          <pc:sldMk cId="2286110384" sldId="3270"/>
        </pc:sldMkLst>
      </pc:sldChg>
      <pc:sldChg chg="del">
        <pc:chgData name="군만두 맛있다" userId="88f4dfb63950bb32" providerId="LiveId" clId="{144249B6-A001-4CCC-AF29-43D5EFA9B3B4}" dt="2023-08-02T13:36:08.964" v="2" actId="47"/>
        <pc:sldMkLst>
          <pc:docMk/>
          <pc:sldMk cId="18846304" sldId="3271"/>
        </pc:sldMkLst>
      </pc:sldChg>
      <pc:sldChg chg="del">
        <pc:chgData name="군만두 맛있다" userId="88f4dfb63950bb32" providerId="LiveId" clId="{144249B6-A001-4CCC-AF29-43D5EFA9B3B4}" dt="2023-08-02T13:36:08.964" v="2" actId="47"/>
        <pc:sldMkLst>
          <pc:docMk/>
          <pc:sldMk cId="2929484046" sldId="3272"/>
        </pc:sldMkLst>
      </pc:sldChg>
      <pc:sldChg chg="del">
        <pc:chgData name="군만두 맛있다" userId="88f4dfb63950bb32" providerId="LiveId" clId="{144249B6-A001-4CCC-AF29-43D5EFA9B3B4}" dt="2023-08-02T13:36:08.964" v="2" actId="47"/>
        <pc:sldMkLst>
          <pc:docMk/>
          <pc:sldMk cId="745221262" sldId="3273"/>
        </pc:sldMkLst>
      </pc:sldChg>
      <pc:sldChg chg="del">
        <pc:chgData name="군만두 맛있다" userId="88f4dfb63950bb32" providerId="LiveId" clId="{144249B6-A001-4CCC-AF29-43D5EFA9B3B4}" dt="2023-08-02T13:36:08.964" v="2" actId="47"/>
        <pc:sldMkLst>
          <pc:docMk/>
          <pc:sldMk cId="2763439536" sldId="3274"/>
        </pc:sldMkLst>
      </pc:sldChg>
      <pc:sldChg chg="del">
        <pc:chgData name="군만두 맛있다" userId="88f4dfb63950bb32" providerId="LiveId" clId="{144249B6-A001-4CCC-AF29-43D5EFA9B3B4}" dt="2023-08-02T13:36:08.964" v="2" actId="47"/>
        <pc:sldMkLst>
          <pc:docMk/>
          <pc:sldMk cId="142685024" sldId="3275"/>
        </pc:sldMkLst>
      </pc:sldChg>
      <pc:sldChg chg="del">
        <pc:chgData name="군만두 맛있다" userId="88f4dfb63950bb32" providerId="LiveId" clId="{144249B6-A001-4CCC-AF29-43D5EFA9B3B4}" dt="2023-08-02T13:36:08.964" v="2" actId="47"/>
        <pc:sldMkLst>
          <pc:docMk/>
          <pc:sldMk cId="808212253" sldId="3276"/>
        </pc:sldMkLst>
      </pc:sldChg>
      <pc:sldChg chg="del">
        <pc:chgData name="군만두 맛있다" userId="88f4dfb63950bb32" providerId="LiveId" clId="{144249B6-A001-4CCC-AF29-43D5EFA9B3B4}" dt="2023-08-02T13:36:08.964" v="2" actId="47"/>
        <pc:sldMkLst>
          <pc:docMk/>
          <pc:sldMk cId="660093456" sldId="3277"/>
        </pc:sldMkLst>
      </pc:sldChg>
      <pc:sldChg chg="del">
        <pc:chgData name="군만두 맛있다" userId="88f4dfb63950bb32" providerId="LiveId" clId="{144249B6-A001-4CCC-AF29-43D5EFA9B3B4}" dt="2023-08-02T13:36:08.964" v="2" actId="47"/>
        <pc:sldMkLst>
          <pc:docMk/>
          <pc:sldMk cId="907315645" sldId="3278"/>
        </pc:sldMkLst>
      </pc:sldChg>
      <pc:sldChg chg="del">
        <pc:chgData name="군만두 맛있다" userId="88f4dfb63950bb32" providerId="LiveId" clId="{144249B6-A001-4CCC-AF29-43D5EFA9B3B4}" dt="2023-08-02T13:36:08.964" v="2" actId="47"/>
        <pc:sldMkLst>
          <pc:docMk/>
          <pc:sldMk cId="2092622540" sldId="3279"/>
        </pc:sldMkLst>
      </pc:sldChg>
      <pc:sldChg chg="del">
        <pc:chgData name="군만두 맛있다" userId="88f4dfb63950bb32" providerId="LiveId" clId="{144249B6-A001-4CCC-AF29-43D5EFA9B3B4}" dt="2023-08-02T13:36:08.964" v="2" actId="47"/>
        <pc:sldMkLst>
          <pc:docMk/>
          <pc:sldMk cId="419714810" sldId="3280"/>
        </pc:sldMkLst>
      </pc:sldChg>
      <pc:sldChg chg="del">
        <pc:chgData name="군만두 맛있다" userId="88f4dfb63950bb32" providerId="LiveId" clId="{144249B6-A001-4CCC-AF29-43D5EFA9B3B4}" dt="2023-08-02T13:36:08.964" v="2" actId="47"/>
        <pc:sldMkLst>
          <pc:docMk/>
          <pc:sldMk cId="214990997" sldId="3281"/>
        </pc:sldMkLst>
      </pc:sldChg>
      <pc:sldChg chg="del">
        <pc:chgData name="군만두 맛있다" userId="88f4dfb63950bb32" providerId="LiveId" clId="{144249B6-A001-4CCC-AF29-43D5EFA9B3B4}" dt="2023-08-02T13:36:08.964" v="2" actId="47"/>
        <pc:sldMkLst>
          <pc:docMk/>
          <pc:sldMk cId="2497699570" sldId="3282"/>
        </pc:sldMkLst>
      </pc:sldChg>
      <pc:sldChg chg="del">
        <pc:chgData name="군만두 맛있다" userId="88f4dfb63950bb32" providerId="LiveId" clId="{144249B6-A001-4CCC-AF29-43D5EFA9B3B4}" dt="2023-08-02T13:36:08.964" v="2" actId="47"/>
        <pc:sldMkLst>
          <pc:docMk/>
          <pc:sldMk cId="131864484" sldId="3283"/>
        </pc:sldMkLst>
      </pc:sldChg>
      <pc:sldChg chg="del">
        <pc:chgData name="군만두 맛있다" userId="88f4dfb63950bb32" providerId="LiveId" clId="{144249B6-A001-4CCC-AF29-43D5EFA9B3B4}" dt="2023-08-02T13:36:08.964" v="2" actId="47"/>
        <pc:sldMkLst>
          <pc:docMk/>
          <pc:sldMk cId="3097706030" sldId="3284"/>
        </pc:sldMkLst>
      </pc:sldChg>
      <pc:sldChg chg="del">
        <pc:chgData name="군만두 맛있다" userId="88f4dfb63950bb32" providerId="LiveId" clId="{144249B6-A001-4CCC-AF29-43D5EFA9B3B4}" dt="2023-08-02T13:36:08.964" v="2" actId="47"/>
        <pc:sldMkLst>
          <pc:docMk/>
          <pc:sldMk cId="4071374075" sldId="3285"/>
        </pc:sldMkLst>
      </pc:sldChg>
      <pc:sldChg chg="del">
        <pc:chgData name="군만두 맛있다" userId="88f4dfb63950bb32" providerId="LiveId" clId="{144249B6-A001-4CCC-AF29-43D5EFA9B3B4}" dt="2023-08-02T13:36:08.964" v="2" actId="47"/>
        <pc:sldMkLst>
          <pc:docMk/>
          <pc:sldMk cId="2547915716" sldId="3286"/>
        </pc:sldMkLst>
      </pc:sldChg>
      <pc:sldChg chg="del">
        <pc:chgData name="군만두 맛있다" userId="88f4dfb63950bb32" providerId="LiveId" clId="{144249B6-A001-4CCC-AF29-43D5EFA9B3B4}" dt="2023-08-02T13:36:08.964" v="2" actId="47"/>
        <pc:sldMkLst>
          <pc:docMk/>
          <pc:sldMk cId="3978371737" sldId="3287"/>
        </pc:sldMkLst>
      </pc:sldChg>
      <pc:sldChg chg="del">
        <pc:chgData name="군만두 맛있다" userId="88f4dfb63950bb32" providerId="LiveId" clId="{144249B6-A001-4CCC-AF29-43D5EFA9B3B4}" dt="2023-08-02T13:36:08.964" v="2" actId="47"/>
        <pc:sldMkLst>
          <pc:docMk/>
          <pc:sldMk cId="1224026368" sldId="3288"/>
        </pc:sldMkLst>
      </pc:sldChg>
      <pc:sldChg chg="del">
        <pc:chgData name="군만두 맛있다" userId="88f4dfb63950bb32" providerId="LiveId" clId="{144249B6-A001-4CCC-AF29-43D5EFA9B3B4}" dt="2023-08-02T13:36:08.964" v="2" actId="47"/>
        <pc:sldMkLst>
          <pc:docMk/>
          <pc:sldMk cId="2283069282" sldId="3289"/>
        </pc:sldMkLst>
      </pc:sldChg>
      <pc:sldChg chg="del">
        <pc:chgData name="군만두 맛있다" userId="88f4dfb63950bb32" providerId="LiveId" clId="{144249B6-A001-4CCC-AF29-43D5EFA9B3B4}" dt="2023-08-02T13:36:08.964" v="2" actId="47"/>
        <pc:sldMkLst>
          <pc:docMk/>
          <pc:sldMk cId="3188953703" sldId="3290"/>
        </pc:sldMkLst>
      </pc:sldChg>
      <pc:sldChg chg="del">
        <pc:chgData name="군만두 맛있다" userId="88f4dfb63950bb32" providerId="LiveId" clId="{144249B6-A001-4CCC-AF29-43D5EFA9B3B4}" dt="2023-08-02T13:36:08.964" v="2" actId="47"/>
        <pc:sldMkLst>
          <pc:docMk/>
          <pc:sldMk cId="3184874403" sldId="3291"/>
        </pc:sldMkLst>
      </pc:sldChg>
      <pc:sldChg chg="del">
        <pc:chgData name="군만두 맛있다" userId="88f4dfb63950bb32" providerId="LiveId" clId="{144249B6-A001-4CCC-AF29-43D5EFA9B3B4}" dt="2023-08-02T13:36:08.964" v="2" actId="47"/>
        <pc:sldMkLst>
          <pc:docMk/>
          <pc:sldMk cId="1241974561" sldId="3292"/>
        </pc:sldMkLst>
      </pc:sldChg>
      <pc:sldChg chg="del">
        <pc:chgData name="군만두 맛있다" userId="88f4dfb63950bb32" providerId="LiveId" clId="{144249B6-A001-4CCC-AF29-43D5EFA9B3B4}" dt="2023-08-02T13:36:08.964" v="2" actId="47"/>
        <pc:sldMkLst>
          <pc:docMk/>
          <pc:sldMk cId="226004789" sldId="3293"/>
        </pc:sldMkLst>
      </pc:sldChg>
      <pc:sldChg chg="del">
        <pc:chgData name="군만두 맛있다" userId="88f4dfb63950bb32" providerId="LiveId" clId="{144249B6-A001-4CCC-AF29-43D5EFA9B3B4}" dt="2023-08-02T13:36:08.964" v="2" actId="47"/>
        <pc:sldMkLst>
          <pc:docMk/>
          <pc:sldMk cId="2045552018" sldId="3294"/>
        </pc:sldMkLst>
      </pc:sldChg>
      <pc:sldChg chg="del">
        <pc:chgData name="군만두 맛있다" userId="88f4dfb63950bb32" providerId="LiveId" clId="{144249B6-A001-4CCC-AF29-43D5EFA9B3B4}" dt="2023-08-02T13:36:08.964" v="2" actId="47"/>
        <pc:sldMkLst>
          <pc:docMk/>
          <pc:sldMk cId="4275056526" sldId="3295"/>
        </pc:sldMkLst>
      </pc:sldChg>
      <pc:sldChg chg="del">
        <pc:chgData name="군만두 맛있다" userId="88f4dfb63950bb32" providerId="LiveId" clId="{144249B6-A001-4CCC-AF29-43D5EFA9B3B4}" dt="2023-08-02T13:36:08.964" v="2" actId="47"/>
        <pc:sldMkLst>
          <pc:docMk/>
          <pc:sldMk cId="814664533" sldId="3296"/>
        </pc:sldMkLst>
      </pc:sldChg>
      <pc:sldChg chg="del">
        <pc:chgData name="군만두 맛있다" userId="88f4dfb63950bb32" providerId="LiveId" clId="{144249B6-A001-4CCC-AF29-43D5EFA9B3B4}" dt="2023-08-02T13:36:08.964" v="2" actId="47"/>
        <pc:sldMkLst>
          <pc:docMk/>
          <pc:sldMk cId="3088463604" sldId="3297"/>
        </pc:sldMkLst>
      </pc:sldChg>
      <pc:sldChg chg="del">
        <pc:chgData name="군만두 맛있다" userId="88f4dfb63950bb32" providerId="LiveId" clId="{144249B6-A001-4CCC-AF29-43D5EFA9B3B4}" dt="2023-08-02T13:36:08.964" v="2" actId="47"/>
        <pc:sldMkLst>
          <pc:docMk/>
          <pc:sldMk cId="2292433955" sldId="3298"/>
        </pc:sldMkLst>
      </pc:sldChg>
      <pc:sldChg chg="del">
        <pc:chgData name="군만두 맛있다" userId="88f4dfb63950bb32" providerId="LiveId" clId="{144249B6-A001-4CCC-AF29-43D5EFA9B3B4}" dt="2023-08-02T13:36:08.964" v="2" actId="47"/>
        <pc:sldMkLst>
          <pc:docMk/>
          <pc:sldMk cId="3958134577" sldId="3299"/>
        </pc:sldMkLst>
      </pc:sldChg>
      <pc:sldChg chg="del">
        <pc:chgData name="군만두 맛있다" userId="88f4dfb63950bb32" providerId="LiveId" clId="{144249B6-A001-4CCC-AF29-43D5EFA9B3B4}" dt="2023-08-02T13:36:08.964" v="2" actId="47"/>
        <pc:sldMkLst>
          <pc:docMk/>
          <pc:sldMk cId="3817095521" sldId="3300"/>
        </pc:sldMkLst>
      </pc:sldChg>
      <pc:sldChg chg="del">
        <pc:chgData name="군만두 맛있다" userId="88f4dfb63950bb32" providerId="LiveId" clId="{144249B6-A001-4CCC-AF29-43D5EFA9B3B4}" dt="2023-08-02T13:36:08.964" v="2" actId="47"/>
        <pc:sldMkLst>
          <pc:docMk/>
          <pc:sldMk cId="533288604" sldId="3301"/>
        </pc:sldMkLst>
      </pc:sldChg>
      <pc:sldChg chg="del">
        <pc:chgData name="군만두 맛있다" userId="88f4dfb63950bb32" providerId="LiveId" clId="{144249B6-A001-4CCC-AF29-43D5EFA9B3B4}" dt="2023-08-02T13:36:08.964" v="2" actId="47"/>
        <pc:sldMkLst>
          <pc:docMk/>
          <pc:sldMk cId="400193511" sldId="3302"/>
        </pc:sldMkLst>
      </pc:sldChg>
      <pc:sldChg chg="del">
        <pc:chgData name="군만두 맛있다" userId="88f4dfb63950bb32" providerId="LiveId" clId="{144249B6-A001-4CCC-AF29-43D5EFA9B3B4}" dt="2023-08-02T13:36:08.964" v="2" actId="47"/>
        <pc:sldMkLst>
          <pc:docMk/>
          <pc:sldMk cId="4175421820" sldId="3303"/>
        </pc:sldMkLst>
      </pc:sldChg>
      <pc:sldChg chg="del">
        <pc:chgData name="군만두 맛있다" userId="88f4dfb63950bb32" providerId="LiveId" clId="{144249B6-A001-4CCC-AF29-43D5EFA9B3B4}" dt="2023-08-02T13:36:08.964" v="2" actId="47"/>
        <pc:sldMkLst>
          <pc:docMk/>
          <pc:sldMk cId="3455697790" sldId="3304"/>
        </pc:sldMkLst>
      </pc:sldChg>
      <pc:sldChg chg="del">
        <pc:chgData name="군만두 맛있다" userId="88f4dfb63950bb32" providerId="LiveId" clId="{144249B6-A001-4CCC-AF29-43D5EFA9B3B4}" dt="2023-08-02T13:36:08.964" v="2" actId="47"/>
        <pc:sldMkLst>
          <pc:docMk/>
          <pc:sldMk cId="679882851" sldId="3305"/>
        </pc:sldMkLst>
      </pc:sldChg>
      <pc:sldChg chg="del">
        <pc:chgData name="군만두 맛있다" userId="88f4dfb63950bb32" providerId="LiveId" clId="{144249B6-A001-4CCC-AF29-43D5EFA9B3B4}" dt="2023-08-02T13:36:08.964" v="2" actId="47"/>
        <pc:sldMkLst>
          <pc:docMk/>
          <pc:sldMk cId="820711770" sldId="3306"/>
        </pc:sldMkLst>
      </pc:sldChg>
      <pc:sldChg chg="del">
        <pc:chgData name="군만두 맛있다" userId="88f4dfb63950bb32" providerId="LiveId" clId="{144249B6-A001-4CCC-AF29-43D5EFA9B3B4}" dt="2023-08-02T13:36:08.964" v="2" actId="47"/>
        <pc:sldMkLst>
          <pc:docMk/>
          <pc:sldMk cId="3349567626" sldId="3307"/>
        </pc:sldMkLst>
      </pc:sldChg>
      <pc:sldChg chg="del">
        <pc:chgData name="군만두 맛있다" userId="88f4dfb63950bb32" providerId="LiveId" clId="{144249B6-A001-4CCC-AF29-43D5EFA9B3B4}" dt="2023-08-02T13:36:08.964" v="2" actId="47"/>
        <pc:sldMkLst>
          <pc:docMk/>
          <pc:sldMk cId="120756923" sldId="3308"/>
        </pc:sldMkLst>
      </pc:sldChg>
      <pc:sldChg chg="del">
        <pc:chgData name="군만두 맛있다" userId="88f4dfb63950bb32" providerId="LiveId" clId="{144249B6-A001-4CCC-AF29-43D5EFA9B3B4}" dt="2023-08-02T13:36:08.964" v="2" actId="47"/>
        <pc:sldMkLst>
          <pc:docMk/>
          <pc:sldMk cId="4272110105" sldId="3309"/>
        </pc:sldMkLst>
      </pc:sldChg>
      <pc:sldChg chg="del">
        <pc:chgData name="군만두 맛있다" userId="88f4dfb63950bb32" providerId="LiveId" clId="{144249B6-A001-4CCC-AF29-43D5EFA9B3B4}" dt="2023-08-02T13:36:08.964" v="2" actId="47"/>
        <pc:sldMkLst>
          <pc:docMk/>
          <pc:sldMk cId="3597408864" sldId="3310"/>
        </pc:sldMkLst>
      </pc:sldChg>
      <pc:sldChg chg="del">
        <pc:chgData name="군만두 맛있다" userId="88f4dfb63950bb32" providerId="LiveId" clId="{144249B6-A001-4CCC-AF29-43D5EFA9B3B4}" dt="2023-08-02T13:36:08.964" v="2" actId="47"/>
        <pc:sldMkLst>
          <pc:docMk/>
          <pc:sldMk cId="2035204631" sldId="3311"/>
        </pc:sldMkLst>
      </pc:sldChg>
      <pc:sldChg chg="del">
        <pc:chgData name="군만두 맛있다" userId="88f4dfb63950bb32" providerId="LiveId" clId="{144249B6-A001-4CCC-AF29-43D5EFA9B3B4}" dt="2023-08-02T13:36:08.964" v="2" actId="47"/>
        <pc:sldMkLst>
          <pc:docMk/>
          <pc:sldMk cId="2254500721" sldId="3312"/>
        </pc:sldMkLst>
      </pc:sldChg>
      <pc:sldChg chg="del">
        <pc:chgData name="군만두 맛있다" userId="88f4dfb63950bb32" providerId="LiveId" clId="{144249B6-A001-4CCC-AF29-43D5EFA9B3B4}" dt="2023-08-02T13:36:08.964" v="2" actId="47"/>
        <pc:sldMkLst>
          <pc:docMk/>
          <pc:sldMk cId="1780350367" sldId="3313"/>
        </pc:sldMkLst>
      </pc:sldChg>
      <pc:sldChg chg="del">
        <pc:chgData name="군만두 맛있다" userId="88f4dfb63950bb32" providerId="LiveId" clId="{144249B6-A001-4CCC-AF29-43D5EFA9B3B4}" dt="2023-08-02T13:36:08.964" v="2" actId="47"/>
        <pc:sldMkLst>
          <pc:docMk/>
          <pc:sldMk cId="2040460037" sldId="3314"/>
        </pc:sldMkLst>
      </pc:sldChg>
      <pc:sldChg chg="del">
        <pc:chgData name="군만두 맛있다" userId="88f4dfb63950bb32" providerId="LiveId" clId="{144249B6-A001-4CCC-AF29-43D5EFA9B3B4}" dt="2023-08-02T13:36:08.964" v="2" actId="47"/>
        <pc:sldMkLst>
          <pc:docMk/>
          <pc:sldMk cId="1050470644" sldId="3315"/>
        </pc:sldMkLst>
      </pc:sldChg>
      <pc:sldChg chg="del">
        <pc:chgData name="군만두 맛있다" userId="88f4dfb63950bb32" providerId="LiveId" clId="{144249B6-A001-4CCC-AF29-43D5EFA9B3B4}" dt="2023-08-02T13:36:08.964" v="2" actId="47"/>
        <pc:sldMkLst>
          <pc:docMk/>
          <pc:sldMk cId="1916945542" sldId="3316"/>
        </pc:sldMkLst>
      </pc:sldChg>
      <pc:sldChg chg="del">
        <pc:chgData name="군만두 맛있다" userId="88f4dfb63950bb32" providerId="LiveId" clId="{144249B6-A001-4CCC-AF29-43D5EFA9B3B4}" dt="2023-08-02T13:36:08.964" v="2" actId="47"/>
        <pc:sldMkLst>
          <pc:docMk/>
          <pc:sldMk cId="3982440377" sldId="3317"/>
        </pc:sldMkLst>
      </pc:sldChg>
      <pc:sldChg chg="del">
        <pc:chgData name="군만두 맛있다" userId="88f4dfb63950bb32" providerId="LiveId" clId="{144249B6-A001-4CCC-AF29-43D5EFA9B3B4}" dt="2023-08-02T13:36:08.964" v="2" actId="47"/>
        <pc:sldMkLst>
          <pc:docMk/>
          <pc:sldMk cId="1523582518" sldId="3318"/>
        </pc:sldMkLst>
      </pc:sldChg>
      <pc:sldChg chg="del">
        <pc:chgData name="군만두 맛있다" userId="88f4dfb63950bb32" providerId="LiveId" clId="{144249B6-A001-4CCC-AF29-43D5EFA9B3B4}" dt="2023-08-02T13:36:08.964" v="2" actId="47"/>
        <pc:sldMkLst>
          <pc:docMk/>
          <pc:sldMk cId="1326191809" sldId="3319"/>
        </pc:sldMkLst>
      </pc:sldChg>
      <pc:sldChg chg="del">
        <pc:chgData name="군만두 맛있다" userId="88f4dfb63950bb32" providerId="LiveId" clId="{144249B6-A001-4CCC-AF29-43D5EFA9B3B4}" dt="2023-08-02T13:36:08.964" v="2" actId="47"/>
        <pc:sldMkLst>
          <pc:docMk/>
          <pc:sldMk cId="2786952615" sldId="3320"/>
        </pc:sldMkLst>
      </pc:sldChg>
      <pc:sldChg chg="del">
        <pc:chgData name="군만두 맛있다" userId="88f4dfb63950bb32" providerId="LiveId" clId="{144249B6-A001-4CCC-AF29-43D5EFA9B3B4}" dt="2023-08-02T13:36:08.964" v="2" actId="47"/>
        <pc:sldMkLst>
          <pc:docMk/>
          <pc:sldMk cId="337794579" sldId="3321"/>
        </pc:sldMkLst>
      </pc:sldChg>
      <pc:sldChg chg="del">
        <pc:chgData name="군만두 맛있다" userId="88f4dfb63950bb32" providerId="LiveId" clId="{144249B6-A001-4CCC-AF29-43D5EFA9B3B4}" dt="2023-08-02T13:36:08.964" v="2" actId="47"/>
        <pc:sldMkLst>
          <pc:docMk/>
          <pc:sldMk cId="969797520" sldId="3322"/>
        </pc:sldMkLst>
      </pc:sldChg>
      <pc:sldChg chg="del">
        <pc:chgData name="군만두 맛있다" userId="88f4dfb63950bb32" providerId="LiveId" clId="{144249B6-A001-4CCC-AF29-43D5EFA9B3B4}" dt="2023-08-02T13:36:08.964" v="2" actId="47"/>
        <pc:sldMkLst>
          <pc:docMk/>
          <pc:sldMk cId="3992853054" sldId="3323"/>
        </pc:sldMkLst>
      </pc:sldChg>
      <pc:sldChg chg="del">
        <pc:chgData name="군만두 맛있다" userId="88f4dfb63950bb32" providerId="LiveId" clId="{144249B6-A001-4CCC-AF29-43D5EFA9B3B4}" dt="2023-08-02T13:36:08.964" v="2" actId="47"/>
        <pc:sldMkLst>
          <pc:docMk/>
          <pc:sldMk cId="3798916143" sldId="3324"/>
        </pc:sldMkLst>
      </pc:sldChg>
      <pc:sldChg chg="del">
        <pc:chgData name="군만두 맛있다" userId="88f4dfb63950bb32" providerId="LiveId" clId="{144249B6-A001-4CCC-AF29-43D5EFA9B3B4}" dt="2023-08-02T13:36:08.964" v="2" actId="47"/>
        <pc:sldMkLst>
          <pc:docMk/>
          <pc:sldMk cId="3994194945" sldId="3325"/>
        </pc:sldMkLst>
      </pc:sldChg>
      <pc:sldChg chg="del">
        <pc:chgData name="군만두 맛있다" userId="88f4dfb63950bb32" providerId="LiveId" clId="{144249B6-A001-4CCC-AF29-43D5EFA9B3B4}" dt="2023-08-02T13:36:08.964" v="2" actId="47"/>
        <pc:sldMkLst>
          <pc:docMk/>
          <pc:sldMk cId="3646290646" sldId="3326"/>
        </pc:sldMkLst>
      </pc:sldChg>
      <pc:sldChg chg="del">
        <pc:chgData name="군만두 맛있다" userId="88f4dfb63950bb32" providerId="LiveId" clId="{144249B6-A001-4CCC-AF29-43D5EFA9B3B4}" dt="2023-08-02T13:36:08.964" v="2" actId="47"/>
        <pc:sldMkLst>
          <pc:docMk/>
          <pc:sldMk cId="4267630632" sldId="3327"/>
        </pc:sldMkLst>
      </pc:sldChg>
      <pc:sldChg chg="del">
        <pc:chgData name="군만두 맛있다" userId="88f4dfb63950bb32" providerId="LiveId" clId="{144249B6-A001-4CCC-AF29-43D5EFA9B3B4}" dt="2023-08-02T13:36:08.964" v="2" actId="47"/>
        <pc:sldMkLst>
          <pc:docMk/>
          <pc:sldMk cId="3656673547" sldId="3328"/>
        </pc:sldMkLst>
      </pc:sldChg>
      <pc:sldChg chg="del">
        <pc:chgData name="군만두 맛있다" userId="88f4dfb63950bb32" providerId="LiveId" clId="{144249B6-A001-4CCC-AF29-43D5EFA9B3B4}" dt="2023-08-02T13:36:08.964" v="2" actId="47"/>
        <pc:sldMkLst>
          <pc:docMk/>
          <pc:sldMk cId="2571602242" sldId="3329"/>
        </pc:sldMkLst>
      </pc:sldChg>
      <pc:sldChg chg="del">
        <pc:chgData name="군만두 맛있다" userId="88f4dfb63950bb32" providerId="LiveId" clId="{144249B6-A001-4CCC-AF29-43D5EFA9B3B4}" dt="2023-08-02T13:36:08.964" v="2" actId="47"/>
        <pc:sldMkLst>
          <pc:docMk/>
          <pc:sldMk cId="1271061592" sldId="3330"/>
        </pc:sldMkLst>
      </pc:sldChg>
      <pc:sldChg chg="del">
        <pc:chgData name="군만두 맛있다" userId="88f4dfb63950bb32" providerId="LiveId" clId="{144249B6-A001-4CCC-AF29-43D5EFA9B3B4}" dt="2023-08-02T13:36:08.964" v="2" actId="47"/>
        <pc:sldMkLst>
          <pc:docMk/>
          <pc:sldMk cId="340109201" sldId="3331"/>
        </pc:sldMkLst>
      </pc:sldChg>
      <pc:sldChg chg="del">
        <pc:chgData name="군만두 맛있다" userId="88f4dfb63950bb32" providerId="LiveId" clId="{144249B6-A001-4CCC-AF29-43D5EFA9B3B4}" dt="2023-08-02T13:36:08.964" v="2" actId="47"/>
        <pc:sldMkLst>
          <pc:docMk/>
          <pc:sldMk cId="3484617508" sldId="3332"/>
        </pc:sldMkLst>
      </pc:sldChg>
      <pc:sldChg chg="del">
        <pc:chgData name="군만두 맛있다" userId="88f4dfb63950bb32" providerId="LiveId" clId="{144249B6-A001-4CCC-AF29-43D5EFA9B3B4}" dt="2023-08-02T13:36:08.964" v="2" actId="47"/>
        <pc:sldMkLst>
          <pc:docMk/>
          <pc:sldMk cId="2452628100" sldId="3333"/>
        </pc:sldMkLst>
      </pc:sldChg>
      <pc:sldChg chg="del">
        <pc:chgData name="군만두 맛있다" userId="88f4dfb63950bb32" providerId="LiveId" clId="{144249B6-A001-4CCC-AF29-43D5EFA9B3B4}" dt="2023-08-02T13:36:08.964" v="2" actId="47"/>
        <pc:sldMkLst>
          <pc:docMk/>
          <pc:sldMk cId="1023051426" sldId="3334"/>
        </pc:sldMkLst>
      </pc:sldChg>
      <pc:sldChg chg="del">
        <pc:chgData name="군만두 맛있다" userId="88f4dfb63950bb32" providerId="LiveId" clId="{144249B6-A001-4CCC-AF29-43D5EFA9B3B4}" dt="2023-08-02T13:36:08.964" v="2" actId="47"/>
        <pc:sldMkLst>
          <pc:docMk/>
          <pc:sldMk cId="3399496459" sldId="3335"/>
        </pc:sldMkLst>
      </pc:sldChg>
      <pc:sldChg chg="del">
        <pc:chgData name="군만두 맛있다" userId="88f4dfb63950bb32" providerId="LiveId" clId="{144249B6-A001-4CCC-AF29-43D5EFA9B3B4}" dt="2023-08-02T13:36:08.964" v="2" actId="47"/>
        <pc:sldMkLst>
          <pc:docMk/>
          <pc:sldMk cId="715952067" sldId="3336"/>
        </pc:sldMkLst>
      </pc:sldChg>
      <pc:sldChg chg="del">
        <pc:chgData name="군만두 맛있다" userId="88f4dfb63950bb32" providerId="LiveId" clId="{144249B6-A001-4CCC-AF29-43D5EFA9B3B4}" dt="2023-08-02T13:36:08.964" v="2" actId="47"/>
        <pc:sldMkLst>
          <pc:docMk/>
          <pc:sldMk cId="432069675" sldId="3337"/>
        </pc:sldMkLst>
      </pc:sldChg>
      <pc:sldChg chg="del">
        <pc:chgData name="군만두 맛있다" userId="88f4dfb63950bb32" providerId="LiveId" clId="{144249B6-A001-4CCC-AF29-43D5EFA9B3B4}" dt="2023-08-02T13:36:08.964" v="2" actId="47"/>
        <pc:sldMkLst>
          <pc:docMk/>
          <pc:sldMk cId="2778700291" sldId="3338"/>
        </pc:sldMkLst>
      </pc:sldChg>
      <pc:sldChg chg="del">
        <pc:chgData name="군만두 맛있다" userId="88f4dfb63950bb32" providerId="LiveId" clId="{144249B6-A001-4CCC-AF29-43D5EFA9B3B4}" dt="2023-08-02T13:36:08.964" v="2" actId="47"/>
        <pc:sldMkLst>
          <pc:docMk/>
          <pc:sldMk cId="2306567624" sldId="3339"/>
        </pc:sldMkLst>
      </pc:sldChg>
      <pc:sldChg chg="del">
        <pc:chgData name="군만두 맛있다" userId="88f4dfb63950bb32" providerId="LiveId" clId="{144249B6-A001-4CCC-AF29-43D5EFA9B3B4}" dt="2023-08-02T13:36:08.964" v="2" actId="47"/>
        <pc:sldMkLst>
          <pc:docMk/>
          <pc:sldMk cId="3383026854" sldId="3340"/>
        </pc:sldMkLst>
      </pc:sldChg>
      <pc:sldChg chg="del">
        <pc:chgData name="군만두 맛있다" userId="88f4dfb63950bb32" providerId="LiveId" clId="{144249B6-A001-4CCC-AF29-43D5EFA9B3B4}" dt="2023-08-02T13:36:08.964" v="2" actId="47"/>
        <pc:sldMkLst>
          <pc:docMk/>
          <pc:sldMk cId="3569366064" sldId="3341"/>
        </pc:sldMkLst>
      </pc:sldChg>
      <pc:sldChg chg="del">
        <pc:chgData name="군만두 맛있다" userId="88f4dfb63950bb32" providerId="LiveId" clId="{144249B6-A001-4CCC-AF29-43D5EFA9B3B4}" dt="2023-08-02T13:36:08.964" v="2" actId="47"/>
        <pc:sldMkLst>
          <pc:docMk/>
          <pc:sldMk cId="335844668" sldId="3342"/>
        </pc:sldMkLst>
      </pc:sldChg>
      <pc:sldChg chg="del">
        <pc:chgData name="군만두 맛있다" userId="88f4dfb63950bb32" providerId="LiveId" clId="{144249B6-A001-4CCC-AF29-43D5EFA9B3B4}" dt="2023-08-02T13:36:08.964" v="2" actId="47"/>
        <pc:sldMkLst>
          <pc:docMk/>
          <pc:sldMk cId="2629440886" sldId="3343"/>
        </pc:sldMkLst>
      </pc:sldChg>
      <pc:sldChg chg="del">
        <pc:chgData name="군만두 맛있다" userId="88f4dfb63950bb32" providerId="LiveId" clId="{144249B6-A001-4CCC-AF29-43D5EFA9B3B4}" dt="2023-08-02T13:36:08.964" v="2" actId="47"/>
        <pc:sldMkLst>
          <pc:docMk/>
          <pc:sldMk cId="2982307708" sldId="3344"/>
        </pc:sldMkLst>
      </pc:sldChg>
      <pc:sldChg chg="del">
        <pc:chgData name="군만두 맛있다" userId="88f4dfb63950bb32" providerId="LiveId" clId="{144249B6-A001-4CCC-AF29-43D5EFA9B3B4}" dt="2023-08-02T13:36:08.964" v="2" actId="47"/>
        <pc:sldMkLst>
          <pc:docMk/>
          <pc:sldMk cId="1537542226" sldId="3345"/>
        </pc:sldMkLst>
      </pc:sldChg>
      <pc:sldChg chg="del">
        <pc:chgData name="군만두 맛있다" userId="88f4dfb63950bb32" providerId="LiveId" clId="{144249B6-A001-4CCC-AF29-43D5EFA9B3B4}" dt="2023-08-02T13:36:08.964" v="2" actId="47"/>
        <pc:sldMkLst>
          <pc:docMk/>
          <pc:sldMk cId="3467752679" sldId="3346"/>
        </pc:sldMkLst>
      </pc:sldChg>
      <pc:sldChg chg="del">
        <pc:chgData name="군만두 맛있다" userId="88f4dfb63950bb32" providerId="LiveId" clId="{144249B6-A001-4CCC-AF29-43D5EFA9B3B4}" dt="2023-08-02T13:36:08.964" v="2" actId="47"/>
        <pc:sldMkLst>
          <pc:docMk/>
          <pc:sldMk cId="2459949351" sldId="3347"/>
        </pc:sldMkLst>
      </pc:sldChg>
      <pc:sldChg chg="del">
        <pc:chgData name="군만두 맛있다" userId="88f4dfb63950bb32" providerId="LiveId" clId="{144249B6-A001-4CCC-AF29-43D5EFA9B3B4}" dt="2023-08-02T13:36:08.964" v="2" actId="47"/>
        <pc:sldMkLst>
          <pc:docMk/>
          <pc:sldMk cId="751051345" sldId="3348"/>
        </pc:sldMkLst>
      </pc:sldChg>
      <pc:sldChg chg="del">
        <pc:chgData name="군만두 맛있다" userId="88f4dfb63950bb32" providerId="LiveId" clId="{144249B6-A001-4CCC-AF29-43D5EFA9B3B4}" dt="2023-08-02T13:36:08.964" v="2" actId="47"/>
        <pc:sldMkLst>
          <pc:docMk/>
          <pc:sldMk cId="2084184430" sldId="3349"/>
        </pc:sldMkLst>
      </pc:sldChg>
      <pc:sldChg chg="del">
        <pc:chgData name="군만두 맛있다" userId="88f4dfb63950bb32" providerId="LiveId" clId="{144249B6-A001-4CCC-AF29-43D5EFA9B3B4}" dt="2023-08-02T13:36:08.964" v="2" actId="47"/>
        <pc:sldMkLst>
          <pc:docMk/>
          <pc:sldMk cId="2017423994" sldId="3350"/>
        </pc:sldMkLst>
      </pc:sldChg>
      <pc:sldChg chg="del">
        <pc:chgData name="군만두 맛있다" userId="88f4dfb63950bb32" providerId="LiveId" clId="{144249B6-A001-4CCC-AF29-43D5EFA9B3B4}" dt="2023-08-02T13:36:08.964" v="2" actId="47"/>
        <pc:sldMkLst>
          <pc:docMk/>
          <pc:sldMk cId="2610517102" sldId="3351"/>
        </pc:sldMkLst>
      </pc:sldChg>
      <pc:sldChg chg="del">
        <pc:chgData name="군만두 맛있다" userId="88f4dfb63950bb32" providerId="LiveId" clId="{144249B6-A001-4CCC-AF29-43D5EFA9B3B4}" dt="2023-08-02T13:36:08.964" v="2" actId="47"/>
        <pc:sldMkLst>
          <pc:docMk/>
          <pc:sldMk cId="1191132182" sldId="3352"/>
        </pc:sldMkLst>
      </pc:sldChg>
      <pc:sldChg chg="del">
        <pc:chgData name="군만두 맛있다" userId="88f4dfb63950bb32" providerId="LiveId" clId="{144249B6-A001-4CCC-AF29-43D5EFA9B3B4}" dt="2023-08-02T13:36:08.964" v="2" actId="47"/>
        <pc:sldMkLst>
          <pc:docMk/>
          <pc:sldMk cId="1329305367" sldId="3353"/>
        </pc:sldMkLst>
      </pc:sldChg>
      <pc:sldChg chg="del">
        <pc:chgData name="군만두 맛있다" userId="88f4dfb63950bb32" providerId="LiveId" clId="{144249B6-A001-4CCC-AF29-43D5EFA9B3B4}" dt="2023-08-02T13:36:08.964" v="2" actId="47"/>
        <pc:sldMkLst>
          <pc:docMk/>
          <pc:sldMk cId="3270825038" sldId="3354"/>
        </pc:sldMkLst>
      </pc:sldChg>
      <pc:sldChg chg="del">
        <pc:chgData name="군만두 맛있다" userId="88f4dfb63950bb32" providerId="LiveId" clId="{144249B6-A001-4CCC-AF29-43D5EFA9B3B4}" dt="2023-08-02T13:36:08.964" v="2" actId="47"/>
        <pc:sldMkLst>
          <pc:docMk/>
          <pc:sldMk cId="598945746" sldId="3355"/>
        </pc:sldMkLst>
      </pc:sldChg>
      <pc:sldChg chg="del">
        <pc:chgData name="군만두 맛있다" userId="88f4dfb63950bb32" providerId="LiveId" clId="{144249B6-A001-4CCC-AF29-43D5EFA9B3B4}" dt="2023-08-02T13:36:08.964" v="2" actId="47"/>
        <pc:sldMkLst>
          <pc:docMk/>
          <pc:sldMk cId="830249127" sldId="3356"/>
        </pc:sldMkLst>
      </pc:sldChg>
      <pc:sldChg chg="del">
        <pc:chgData name="군만두 맛있다" userId="88f4dfb63950bb32" providerId="LiveId" clId="{144249B6-A001-4CCC-AF29-43D5EFA9B3B4}" dt="2023-08-02T13:36:08.964" v="2" actId="47"/>
        <pc:sldMkLst>
          <pc:docMk/>
          <pc:sldMk cId="1644437890" sldId="3357"/>
        </pc:sldMkLst>
      </pc:sldChg>
      <pc:sldChg chg="del">
        <pc:chgData name="군만두 맛있다" userId="88f4dfb63950bb32" providerId="LiveId" clId="{144249B6-A001-4CCC-AF29-43D5EFA9B3B4}" dt="2023-08-02T13:36:08.964" v="2" actId="47"/>
        <pc:sldMkLst>
          <pc:docMk/>
          <pc:sldMk cId="1191308050" sldId="3358"/>
        </pc:sldMkLst>
      </pc:sldChg>
      <pc:sldChg chg="del">
        <pc:chgData name="군만두 맛있다" userId="88f4dfb63950bb32" providerId="LiveId" clId="{144249B6-A001-4CCC-AF29-43D5EFA9B3B4}" dt="2023-08-02T13:36:08.964" v="2" actId="47"/>
        <pc:sldMkLst>
          <pc:docMk/>
          <pc:sldMk cId="2646149275" sldId="3359"/>
        </pc:sldMkLst>
      </pc:sldChg>
      <pc:sldChg chg="del">
        <pc:chgData name="군만두 맛있다" userId="88f4dfb63950bb32" providerId="LiveId" clId="{144249B6-A001-4CCC-AF29-43D5EFA9B3B4}" dt="2023-08-02T13:36:08.964" v="2" actId="47"/>
        <pc:sldMkLst>
          <pc:docMk/>
          <pc:sldMk cId="935463049" sldId="3360"/>
        </pc:sldMkLst>
      </pc:sldChg>
      <pc:sldChg chg="del">
        <pc:chgData name="군만두 맛있다" userId="88f4dfb63950bb32" providerId="LiveId" clId="{144249B6-A001-4CCC-AF29-43D5EFA9B3B4}" dt="2023-08-02T13:36:08.964" v="2" actId="47"/>
        <pc:sldMkLst>
          <pc:docMk/>
          <pc:sldMk cId="370145943" sldId="3361"/>
        </pc:sldMkLst>
      </pc:sldChg>
      <pc:sldChg chg="del">
        <pc:chgData name="군만두 맛있다" userId="88f4dfb63950bb32" providerId="LiveId" clId="{144249B6-A001-4CCC-AF29-43D5EFA9B3B4}" dt="2023-08-02T13:36:08.964" v="2" actId="47"/>
        <pc:sldMkLst>
          <pc:docMk/>
          <pc:sldMk cId="1500997407" sldId="3362"/>
        </pc:sldMkLst>
      </pc:sldChg>
      <pc:sldChg chg="del">
        <pc:chgData name="군만두 맛있다" userId="88f4dfb63950bb32" providerId="LiveId" clId="{144249B6-A001-4CCC-AF29-43D5EFA9B3B4}" dt="2023-08-02T13:36:08.964" v="2" actId="47"/>
        <pc:sldMkLst>
          <pc:docMk/>
          <pc:sldMk cId="793939613" sldId="3363"/>
        </pc:sldMkLst>
      </pc:sldChg>
      <pc:sldChg chg="del">
        <pc:chgData name="군만두 맛있다" userId="88f4dfb63950bb32" providerId="LiveId" clId="{144249B6-A001-4CCC-AF29-43D5EFA9B3B4}" dt="2023-08-02T13:36:08.964" v="2" actId="47"/>
        <pc:sldMkLst>
          <pc:docMk/>
          <pc:sldMk cId="916626234" sldId="3364"/>
        </pc:sldMkLst>
      </pc:sldChg>
      <pc:sldChg chg="del">
        <pc:chgData name="군만두 맛있다" userId="88f4dfb63950bb32" providerId="LiveId" clId="{144249B6-A001-4CCC-AF29-43D5EFA9B3B4}" dt="2023-08-02T13:36:08.964" v="2" actId="47"/>
        <pc:sldMkLst>
          <pc:docMk/>
          <pc:sldMk cId="1388872770" sldId="3365"/>
        </pc:sldMkLst>
      </pc:sldChg>
      <pc:sldChg chg="del">
        <pc:chgData name="군만두 맛있다" userId="88f4dfb63950bb32" providerId="LiveId" clId="{144249B6-A001-4CCC-AF29-43D5EFA9B3B4}" dt="2023-08-02T13:36:08.964" v="2" actId="47"/>
        <pc:sldMkLst>
          <pc:docMk/>
          <pc:sldMk cId="4230491856" sldId="3366"/>
        </pc:sldMkLst>
      </pc:sldChg>
      <pc:sldChg chg="del">
        <pc:chgData name="군만두 맛있다" userId="88f4dfb63950bb32" providerId="LiveId" clId="{144249B6-A001-4CCC-AF29-43D5EFA9B3B4}" dt="2023-08-02T13:36:08.964" v="2" actId="47"/>
        <pc:sldMkLst>
          <pc:docMk/>
          <pc:sldMk cId="2911954505" sldId="3367"/>
        </pc:sldMkLst>
      </pc:sldChg>
      <pc:sldChg chg="del">
        <pc:chgData name="군만두 맛있다" userId="88f4dfb63950bb32" providerId="LiveId" clId="{144249B6-A001-4CCC-AF29-43D5EFA9B3B4}" dt="2023-08-02T13:36:08.964" v="2" actId="47"/>
        <pc:sldMkLst>
          <pc:docMk/>
          <pc:sldMk cId="1193361167" sldId="3368"/>
        </pc:sldMkLst>
      </pc:sldChg>
      <pc:sldChg chg="del">
        <pc:chgData name="군만두 맛있다" userId="88f4dfb63950bb32" providerId="LiveId" clId="{144249B6-A001-4CCC-AF29-43D5EFA9B3B4}" dt="2023-08-02T13:36:08.964" v="2" actId="47"/>
        <pc:sldMkLst>
          <pc:docMk/>
          <pc:sldMk cId="2752721102" sldId="3369"/>
        </pc:sldMkLst>
      </pc:sldChg>
      <pc:sldChg chg="del">
        <pc:chgData name="군만두 맛있다" userId="88f4dfb63950bb32" providerId="LiveId" clId="{144249B6-A001-4CCC-AF29-43D5EFA9B3B4}" dt="2023-08-02T13:36:08.964" v="2" actId="47"/>
        <pc:sldMkLst>
          <pc:docMk/>
          <pc:sldMk cId="1343105914" sldId="3370"/>
        </pc:sldMkLst>
      </pc:sldChg>
      <pc:sldChg chg="del">
        <pc:chgData name="군만두 맛있다" userId="88f4dfb63950bb32" providerId="LiveId" clId="{144249B6-A001-4CCC-AF29-43D5EFA9B3B4}" dt="2023-08-02T13:36:08.964" v="2" actId="47"/>
        <pc:sldMkLst>
          <pc:docMk/>
          <pc:sldMk cId="1205757206" sldId="3371"/>
        </pc:sldMkLst>
      </pc:sldChg>
      <pc:sldChg chg="del">
        <pc:chgData name="군만두 맛있다" userId="88f4dfb63950bb32" providerId="LiveId" clId="{144249B6-A001-4CCC-AF29-43D5EFA9B3B4}" dt="2023-08-02T13:36:08.964" v="2" actId="47"/>
        <pc:sldMkLst>
          <pc:docMk/>
          <pc:sldMk cId="2375135019" sldId="3372"/>
        </pc:sldMkLst>
      </pc:sldChg>
      <pc:sldChg chg="del">
        <pc:chgData name="군만두 맛있다" userId="88f4dfb63950bb32" providerId="LiveId" clId="{144249B6-A001-4CCC-AF29-43D5EFA9B3B4}" dt="2023-08-02T13:36:08.964" v="2" actId="47"/>
        <pc:sldMkLst>
          <pc:docMk/>
          <pc:sldMk cId="4004184349" sldId="3373"/>
        </pc:sldMkLst>
      </pc:sldChg>
      <pc:sldChg chg="del">
        <pc:chgData name="군만두 맛있다" userId="88f4dfb63950bb32" providerId="LiveId" clId="{144249B6-A001-4CCC-AF29-43D5EFA9B3B4}" dt="2023-08-02T13:36:08.964" v="2" actId="47"/>
        <pc:sldMkLst>
          <pc:docMk/>
          <pc:sldMk cId="2389629913" sldId="3374"/>
        </pc:sldMkLst>
      </pc:sldChg>
      <pc:sldChg chg="del">
        <pc:chgData name="군만두 맛있다" userId="88f4dfb63950bb32" providerId="LiveId" clId="{144249B6-A001-4CCC-AF29-43D5EFA9B3B4}" dt="2023-08-02T13:36:08.964" v="2" actId="47"/>
        <pc:sldMkLst>
          <pc:docMk/>
          <pc:sldMk cId="2067887103" sldId="3375"/>
        </pc:sldMkLst>
      </pc:sldChg>
      <pc:sldChg chg="del">
        <pc:chgData name="군만두 맛있다" userId="88f4dfb63950bb32" providerId="LiveId" clId="{144249B6-A001-4CCC-AF29-43D5EFA9B3B4}" dt="2023-08-02T13:36:08.964" v="2" actId="47"/>
        <pc:sldMkLst>
          <pc:docMk/>
          <pc:sldMk cId="3590670569" sldId="3376"/>
        </pc:sldMkLst>
      </pc:sldChg>
      <pc:sldChg chg="del">
        <pc:chgData name="군만두 맛있다" userId="88f4dfb63950bb32" providerId="LiveId" clId="{144249B6-A001-4CCC-AF29-43D5EFA9B3B4}" dt="2023-08-02T13:36:08.964" v="2" actId="47"/>
        <pc:sldMkLst>
          <pc:docMk/>
          <pc:sldMk cId="4136587928" sldId="3377"/>
        </pc:sldMkLst>
      </pc:sldChg>
      <pc:sldChg chg="del">
        <pc:chgData name="군만두 맛있다" userId="88f4dfb63950bb32" providerId="LiveId" clId="{144249B6-A001-4CCC-AF29-43D5EFA9B3B4}" dt="2023-08-02T13:36:08.964" v="2" actId="47"/>
        <pc:sldMkLst>
          <pc:docMk/>
          <pc:sldMk cId="4166504788" sldId="3378"/>
        </pc:sldMkLst>
      </pc:sldChg>
      <pc:sldChg chg="del">
        <pc:chgData name="군만두 맛있다" userId="88f4dfb63950bb32" providerId="LiveId" clId="{144249B6-A001-4CCC-AF29-43D5EFA9B3B4}" dt="2023-08-02T13:36:08.964" v="2" actId="47"/>
        <pc:sldMkLst>
          <pc:docMk/>
          <pc:sldMk cId="2302625969" sldId="3379"/>
        </pc:sldMkLst>
      </pc:sldChg>
      <pc:sldChg chg="del">
        <pc:chgData name="군만두 맛있다" userId="88f4dfb63950bb32" providerId="LiveId" clId="{144249B6-A001-4CCC-AF29-43D5EFA9B3B4}" dt="2023-08-02T13:36:08.964" v="2" actId="47"/>
        <pc:sldMkLst>
          <pc:docMk/>
          <pc:sldMk cId="1500160567" sldId="3380"/>
        </pc:sldMkLst>
      </pc:sldChg>
      <pc:sldChg chg="del">
        <pc:chgData name="군만두 맛있다" userId="88f4dfb63950bb32" providerId="LiveId" clId="{144249B6-A001-4CCC-AF29-43D5EFA9B3B4}" dt="2023-08-02T13:36:08.964" v="2" actId="47"/>
        <pc:sldMkLst>
          <pc:docMk/>
          <pc:sldMk cId="3692493984" sldId="3381"/>
        </pc:sldMkLst>
      </pc:sldChg>
      <pc:sldChg chg="del">
        <pc:chgData name="군만두 맛있다" userId="88f4dfb63950bb32" providerId="LiveId" clId="{144249B6-A001-4CCC-AF29-43D5EFA9B3B4}" dt="2023-08-02T13:36:08.964" v="2" actId="47"/>
        <pc:sldMkLst>
          <pc:docMk/>
          <pc:sldMk cId="1046192646" sldId="3382"/>
        </pc:sldMkLst>
      </pc:sldChg>
      <pc:sldChg chg="del">
        <pc:chgData name="군만두 맛있다" userId="88f4dfb63950bb32" providerId="LiveId" clId="{144249B6-A001-4CCC-AF29-43D5EFA9B3B4}" dt="2023-08-02T13:36:08.964" v="2" actId="47"/>
        <pc:sldMkLst>
          <pc:docMk/>
          <pc:sldMk cId="2547297909" sldId="3383"/>
        </pc:sldMkLst>
      </pc:sldChg>
      <pc:sldChg chg="del">
        <pc:chgData name="군만두 맛있다" userId="88f4dfb63950bb32" providerId="LiveId" clId="{144249B6-A001-4CCC-AF29-43D5EFA9B3B4}" dt="2023-08-02T13:36:08.964" v="2" actId="47"/>
        <pc:sldMkLst>
          <pc:docMk/>
          <pc:sldMk cId="1741001021" sldId="3384"/>
        </pc:sldMkLst>
      </pc:sldChg>
      <pc:sldChg chg="del">
        <pc:chgData name="군만두 맛있다" userId="88f4dfb63950bb32" providerId="LiveId" clId="{144249B6-A001-4CCC-AF29-43D5EFA9B3B4}" dt="2023-08-02T13:36:08.964" v="2" actId="47"/>
        <pc:sldMkLst>
          <pc:docMk/>
          <pc:sldMk cId="2457602849" sldId="3385"/>
        </pc:sldMkLst>
      </pc:sldChg>
      <pc:sldChg chg="del">
        <pc:chgData name="군만두 맛있다" userId="88f4dfb63950bb32" providerId="LiveId" clId="{144249B6-A001-4CCC-AF29-43D5EFA9B3B4}" dt="2023-08-02T13:36:08.964" v="2" actId="47"/>
        <pc:sldMkLst>
          <pc:docMk/>
          <pc:sldMk cId="915169135" sldId="3386"/>
        </pc:sldMkLst>
      </pc:sldChg>
      <pc:sldChg chg="del">
        <pc:chgData name="군만두 맛있다" userId="88f4dfb63950bb32" providerId="LiveId" clId="{144249B6-A001-4CCC-AF29-43D5EFA9B3B4}" dt="2023-08-02T13:36:08.964" v="2" actId="47"/>
        <pc:sldMkLst>
          <pc:docMk/>
          <pc:sldMk cId="3033605305" sldId="3387"/>
        </pc:sldMkLst>
      </pc:sldChg>
      <pc:sldChg chg="del">
        <pc:chgData name="군만두 맛있다" userId="88f4dfb63950bb32" providerId="LiveId" clId="{144249B6-A001-4CCC-AF29-43D5EFA9B3B4}" dt="2023-08-02T13:36:08.964" v="2" actId="47"/>
        <pc:sldMkLst>
          <pc:docMk/>
          <pc:sldMk cId="2425368589" sldId="3388"/>
        </pc:sldMkLst>
      </pc:sldChg>
      <pc:sldChg chg="del">
        <pc:chgData name="군만두 맛있다" userId="88f4dfb63950bb32" providerId="LiveId" clId="{144249B6-A001-4CCC-AF29-43D5EFA9B3B4}" dt="2023-08-02T13:36:08.964" v="2" actId="47"/>
        <pc:sldMkLst>
          <pc:docMk/>
          <pc:sldMk cId="276560022" sldId="3389"/>
        </pc:sldMkLst>
      </pc:sldChg>
      <pc:sldChg chg="del">
        <pc:chgData name="군만두 맛있다" userId="88f4dfb63950bb32" providerId="LiveId" clId="{144249B6-A001-4CCC-AF29-43D5EFA9B3B4}" dt="2023-08-02T13:36:08.964" v="2" actId="47"/>
        <pc:sldMkLst>
          <pc:docMk/>
          <pc:sldMk cId="3538128245" sldId="3390"/>
        </pc:sldMkLst>
      </pc:sldChg>
      <pc:sldChg chg="del">
        <pc:chgData name="군만두 맛있다" userId="88f4dfb63950bb32" providerId="LiveId" clId="{144249B6-A001-4CCC-AF29-43D5EFA9B3B4}" dt="2023-08-02T13:36:08.964" v="2" actId="47"/>
        <pc:sldMkLst>
          <pc:docMk/>
          <pc:sldMk cId="1418186322" sldId="3391"/>
        </pc:sldMkLst>
      </pc:sldChg>
      <pc:sldChg chg="del">
        <pc:chgData name="군만두 맛있다" userId="88f4dfb63950bb32" providerId="LiveId" clId="{144249B6-A001-4CCC-AF29-43D5EFA9B3B4}" dt="2023-08-02T13:36:08.964" v="2" actId="47"/>
        <pc:sldMkLst>
          <pc:docMk/>
          <pc:sldMk cId="2596231995" sldId="3392"/>
        </pc:sldMkLst>
      </pc:sldChg>
      <pc:sldChg chg="del">
        <pc:chgData name="군만두 맛있다" userId="88f4dfb63950bb32" providerId="LiveId" clId="{144249B6-A001-4CCC-AF29-43D5EFA9B3B4}" dt="2023-08-02T13:36:08.964" v="2" actId="47"/>
        <pc:sldMkLst>
          <pc:docMk/>
          <pc:sldMk cId="2941643097" sldId="3393"/>
        </pc:sldMkLst>
      </pc:sldChg>
      <pc:sldChg chg="del">
        <pc:chgData name="군만두 맛있다" userId="88f4dfb63950bb32" providerId="LiveId" clId="{144249B6-A001-4CCC-AF29-43D5EFA9B3B4}" dt="2023-08-02T13:36:08.964" v="2" actId="47"/>
        <pc:sldMkLst>
          <pc:docMk/>
          <pc:sldMk cId="1733277666" sldId="3394"/>
        </pc:sldMkLst>
      </pc:sldChg>
      <pc:sldChg chg="del">
        <pc:chgData name="군만두 맛있다" userId="88f4dfb63950bb32" providerId="LiveId" clId="{144249B6-A001-4CCC-AF29-43D5EFA9B3B4}" dt="2023-08-02T13:36:08.964" v="2" actId="47"/>
        <pc:sldMkLst>
          <pc:docMk/>
          <pc:sldMk cId="243992859" sldId="3395"/>
        </pc:sldMkLst>
      </pc:sldChg>
      <pc:sldChg chg="del">
        <pc:chgData name="군만두 맛있다" userId="88f4dfb63950bb32" providerId="LiveId" clId="{144249B6-A001-4CCC-AF29-43D5EFA9B3B4}" dt="2023-08-02T13:36:08.964" v="2" actId="47"/>
        <pc:sldMkLst>
          <pc:docMk/>
          <pc:sldMk cId="437605885" sldId="3396"/>
        </pc:sldMkLst>
      </pc:sldChg>
      <pc:sldChg chg="del">
        <pc:chgData name="군만두 맛있다" userId="88f4dfb63950bb32" providerId="LiveId" clId="{144249B6-A001-4CCC-AF29-43D5EFA9B3B4}" dt="2023-08-02T13:36:08.964" v="2" actId="47"/>
        <pc:sldMkLst>
          <pc:docMk/>
          <pc:sldMk cId="174004454" sldId="3397"/>
        </pc:sldMkLst>
      </pc:sldChg>
      <pc:sldChg chg="del">
        <pc:chgData name="군만두 맛있다" userId="88f4dfb63950bb32" providerId="LiveId" clId="{144249B6-A001-4CCC-AF29-43D5EFA9B3B4}" dt="2023-08-02T13:36:08.964" v="2" actId="47"/>
        <pc:sldMkLst>
          <pc:docMk/>
          <pc:sldMk cId="1657462215" sldId="3398"/>
        </pc:sldMkLst>
      </pc:sldChg>
      <pc:sldChg chg="del">
        <pc:chgData name="군만두 맛있다" userId="88f4dfb63950bb32" providerId="LiveId" clId="{144249B6-A001-4CCC-AF29-43D5EFA9B3B4}" dt="2023-08-02T13:36:08.964" v="2" actId="47"/>
        <pc:sldMkLst>
          <pc:docMk/>
          <pc:sldMk cId="347950417" sldId="3399"/>
        </pc:sldMkLst>
      </pc:sldChg>
      <pc:sldChg chg="del">
        <pc:chgData name="군만두 맛있다" userId="88f4dfb63950bb32" providerId="LiveId" clId="{144249B6-A001-4CCC-AF29-43D5EFA9B3B4}" dt="2023-08-02T13:36:08.964" v="2" actId="47"/>
        <pc:sldMkLst>
          <pc:docMk/>
          <pc:sldMk cId="4241974914" sldId="3400"/>
        </pc:sldMkLst>
      </pc:sldChg>
      <pc:sldChg chg="del">
        <pc:chgData name="군만두 맛있다" userId="88f4dfb63950bb32" providerId="LiveId" clId="{144249B6-A001-4CCC-AF29-43D5EFA9B3B4}" dt="2023-08-02T13:36:08.964" v="2" actId="47"/>
        <pc:sldMkLst>
          <pc:docMk/>
          <pc:sldMk cId="1097929959" sldId="3401"/>
        </pc:sldMkLst>
      </pc:sldChg>
      <pc:sldChg chg="del">
        <pc:chgData name="군만두 맛있다" userId="88f4dfb63950bb32" providerId="LiveId" clId="{144249B6-A001-4CCC-AF29-43D5EFA9B3B4}" dt="2023-08-02T13:36:08.964" v="2" actId="47"/>
        <pc:sldMkLst>
          <pc:docMk/>
          <pc:sldMk cId="2118182544" sldId="3402"/>
        </pc:sldMkLst>
      </pc:sldChg>
      <pc:sldChg chg="del">
        <pc:chgData name="군만두 맛있다" userId="88f4dfb63950bb32" providerId="LiveId" clId="{144249B6-A001-4CCC-AF29-43D5EFA9B3B4}" dt="2023-08-02T13:36:08.964" v="2" actId="47"/>
        <pc:sldMkLst>
          <pc:docMk/>
          <pc:sldMk cId="3580894133" sldId="3403"/>
        </pc:sldMkLst>
      </pc:sldChg>
      <pc:sldChg chg="del">
        <pc:chgData name="군만두 맛있다" userId="88f4dfb63950bb32" providerId="LiveId" clId="{144249B6-A001-4CCC-AF29-43D5EFA9B3B4}" dt="2023-08-02T13:36:08.964" v="2" actId="47"/>
        <pc:sldMkLst>
          <pc:docMk/>
          <pc:sldMk cId="4105897903" sldId="3404"/>
        </pc:sldMkLst>
      </pc:sldChg>
      <pc:sldChg chg="del">
        <pc:chgData name="군만두 맛있다" userId="88f4dfb63950bb32" providerId="LiveId" clId="{144249B6-A001-4CCC-AF29-43D5EFA9B3B4}" dt="2023-08-02T13:36:08.964" v="2" actId="47"/>
        <pc:sldMkLst>
          <pc:docMk/>
          <pc:sldMk cId="3478304938" sldId="3405"/>
        </pc:sldMkLst>
      </pc:sldChg>
      <pc:sldChg chg="del">
        <pc:chgData name="군만두 맛있다" userId="88f4dfb63950bb32" providerId="LiveId" clId="{144249B6-A001-4CCC-AF29-43D5EFA9B3B4}" dt="2023-08-02T13:36:08.964" v="2" actId="47"/>
        <pc:sldMkLst>
          <pc:docMk/>
          <pc:sldMk cId="3413531485" sldId="3406"/>
        </pc:sldMkLst>
      </pc:sldChg>
      <pc:sldChg chg="del">
        <pc:chgData name="군만두 맛있다" userId="88f4dfb63950bb32" providerId="LiveId" clId="{144249B6-A001-4CCC-AF29-43D5EFA9B3B4}" dt="2023-08-02T13:36:08.964" v="2" actId="47"/>
        <pc:sldMkLst>
          <pc:docMk/>
          <pc:sldMk cId="2732328477" sldId="3407"/>
        </pc:sldMkLst>
      </pc:sldChg>
      <pc:sldChg chg="del">
        <pc:chgData name="군만두 맛있다" userId="88f4dfb63950bb32" providerId="LiveId" clId="{144249B6-A001-4CCC-AF29-43D5EFA9B3B4}" dt="2023-08-02T13:36:08.964" v="2" actId="47"/>
        <pc:sldMkLst>
          <pc:docMk/>
          <pc:sldMk cId="1227812349" sldId="3408"/>
        </pc:sldMkLst>
      </pc:sldChg>
      <pc:sldChg chg="del">
        <pc:chgData name="군만두 맛있다" userId="88f4dfb63950bb32" providerId="LiveId" clId="{144249B6-A001-4CCC-AF29-43D5EFA9B3B4}" dt="2023-08-02T13:36:08.964" v="2" actId="47"/>
        <pc:sldMkLst>
          <pc:docMk/>
          <pc:sldMk cId="723108092" sldId="3409"/>
        </pc:sldMkLst>
      </pc:sldChg>
      <pc:sldChg chg="del">
        <pc:chgData name="군만두 맛있다" userId="88f4dfb63950bb32" providerId="LiveId" clId="{144249B6-A001-4CCC-AF29-43D5EFA9B3B4}" dt="2023-08-02T13:36:08.964" v="2" actId="47"/>
        <pc:sldMkLst>
          <pc:docMk/>
          <pc:sldMk cId="2930451845" sldId="3410"/>
        </pc:sldMkLst>
      </pc:sldChg>
      <pc:sldChg chg="del">
        <pc:chgData name="군만두 맛있다" userId="88f4dfb63950bb32" providerId="LiveId" clId="{144249B6-A001-4CCC-AF29-43D5EFA9B3B4}" dt="2023-08-02T13:36:08.964" v="2" actId="47"/>
        <pc:sldMkLst>
          <pc:docMk/>
          <pc:sldMk cId="1784665424" sldId="3411"/>
        </pc:sldMkLst>
      </pc:sldChg>
      <pc:sldChg chg="del">
        <pc:chgData name="군만두 맛있다" userId="88f4dfb63950bb32" providerId="LiveId" clId="{144249B6-A001-4CCC-AF29-43D5EFA9B3B4}" dt="2023-08-02T13:36:08.964" v="2" actId="47"/>
        <pc:sldMkLst>
          <pc:docMk/>
          <pc:sldMk cId="3948943275" sldId="3412"/>
        </pc:sldMkLst>
      </pc:sldChg>
      <pc:sldChg chg="del">
        <pc:chgData name="군만두 맛있다" userId="88f4dfb63950bb32" providerId="LiveId" clId="{144249B6-A001-4CCC-AF29-43D5EFA9B3B4}" dt="2023-08-02T13:36:08.964" v="2" actId="47"/>
        <pc:sldMkLst>
          <pc:docMk/>
          <pc:sldMk cId="3178538515" sldId="3413"/>
        </pc:sldMkLst>
      </pc:sldChg>
      <pc:sldChg chg="del">
        <pc:chgData name="군만두 맛있다" userId="88f4dfb63950bb32" providerId="LiveId" clId="{144249B6-A001-4CCC-AF29-43D5EFA9B3B4}" dt="2023-08-02T13:36:08.964" v="2" actId="47"/>
        <pc:sldMkLst>
          <pc:docMk/>
          <pc:sldMk cId="3829996777" sldId="3414"/>
        </pc:sldMkLst>
      </pc:sldChg>
      <pc:sldChg chg="del">
        <pc:chgData name="군만두 맛있다" userId="88f4dfb63950bb32" providerId="LiveId" clId="{144249B6-A001-4CCC-AF29-43D5EFA9B3B4}" dt="2023-08-02T13:36:08.964" v="2" actId="47"/>
        <pc:sldMkLst>
          <pc:docMk/>
          <pc:sldMk cId="2897900280" sldId="3415"/>
        </pc:sldMkLst>
      </pc:sldChg>
      <pc:sldChg chg="del">
        <pc:chgData name="군만두 맛있다" userId="88f4dfb63950bb32" providerId="LiveId" clId="{144249B6-A001-4CCC-AF29-43D5EFA9B3B4}" dt="2023-08-02T13:36:08.964" v="2" actId="47"/>
        <pc:sldMkLst>
          <pc:docMk/>
          <pc:sldMk cId="2099170620" sldId="3416"/>
        </pc:sldMkLst>
      </pc:sldChg>
      <pc:sldChg chg="del">
        <pc:chgData name="군만두 맛있다" userId="88f4dfb63950bb32" providerId="LiveId" clId="{144249B6-A001-4CCC-AF29-43D5EFA9B3B4}" dt="2023-08-02T13:36:08.964" v="2" actId="47"/>
        <pc:sldMkLst>
          <pc:docMk/>
          <pc:sldMk cId="3394712061" sldId="3417"/>
        </pc:sldMkLst>
      </pc:sldChg>
      <pc:sldChg chg="del">
        <pc:chgData name="군만두 맛있다" userId="88f4dfb63950bb32" providerId="LiveId" clId="{144249B6-A001-4CCC-AF29-43D5EFA9B3B4}" dt="2023-08-02T13:36:08.964" v="2" actId="47"/>
        <pc:sldMkLst>
          <pc:docMk/>
          <pc:sldMk cId="2212291773" sldId="3418"/>
        </pc:sldMkLst>
      </pc:sldChg>
      <pc:sldChg chg="del">
        <pc:chgData name="군만두 맛있다" userId="88f4dfb63950bb32" providerId="LiveId" clId="{144249B6-A001-4CCC-AF29-43D5EFA9B3B4}" dt="2023-08-02T13:36:08.964" v="2" actId="47"/>
        <pc:sldMkLst>
          <pc:docMk/>
          <pc:sldMk cId="503695281" sldId="3419"/>
        </pc:sldMkLst>
      </pc:sldChg>
      <pc:sldChg chg="del">
        <pc:chgData name="군만두 맛있다" userId="88f4dfb63950bb32" providerId="LiveId" clId="{144249B6-A001-4CCC-AF29-43D5EFA9B3B4}" dt="2023-08-02T13:36:08.964" v="2" actId="47"/>
        <pc:sldMkLst>
          <pc:docMk/>
          <pc:sldMk cId="4285958061" sldId="3420"/>
        </pc:sldMkLst>
      </pc:sldChg>
      <pc:sldChg chg="del">
        <pc:chgData name="군만두 맛있다" userId="88f4dfb63950bb32" providerId="LiveId" clId="{144249B6-A001-4CCC-AF29-43D5EFA9B3B4}" dt="2023-08-02T13:36:08.964" v="2" actId="47"/>
        <pc:sldMkLst>
          <pc:docMk/>
          <pc:sldMk cId="1296166759" sldId="3421"/>
        </pc:sldMkLst>
      </pc:sldChg>
      <pc:sldChg chg="del">
        <pc:chgData name="군만두 맛있다" userId="88f4dfb63950bb32" providerId="LiveId" clId="{144249B6-A001-4CCC-AF29-43D5EFA9B3B4}" dt="2023-08-02T13:36:08.964" v="2" actId="47"/>
        <pc:sldMkLst>
          <pc:docMk/>
          <pc:sldMk cId="87493089" sldId="3422"/>
        </pc:sldMkLst>
      </pc:sldChg>
      <pc:sldChg chg="del">
        <pc:chgData name="군만두 맛있다" userId="88f4dfb63950bb32" providerId="LiveId" clId="{144249B6-A001-4CCC-AF29-43D5EFA9B3B4}" dt="2023-08-02T13:36:08.964" v="2" actId="47"/>
        <pc:sldMkLst>
          <pc:docMk/>
          <pc:sldMk cId="1375406402" sldId="3423"/>
        </pc:sldMkLst>
      </pc:sldChg>
      <pc:sldChg chg="del">
        <pc:chgData name="군만두 맛있다" userId="88f4dfb63950bb32" providerId="LiveId" clId="{144249B6-A001-4CCC-AF29-43D5EFA9B3B4}" dt="2023-08-02T13:36:08.964" v="2" actId="47"/>
        <pc:sldMkLst>
          <pc:docMk/>
          <pc:sldMk cId="3653813941" sldId="3424"/>
        </pc:sldMkLst>
      </pc:sldChg>
      <pc:sldChg chg="del">
        <pc:chgData name="군만두 맛있다" userId="88f4dfb63950bb32" providerId="LiveId" clId="{144249B6-A001-4CCC-AF29-43D5EFA9B3B4}" dt="2023-08-02T13:36:08.964" v="2" actId="47"/>
        <pc:sldMkLst>
          <pc:docMk/>
          <pc:sldMk cId="2181394058" sldId="3425"/>
        </pc:sldMkLst>
      </pc:sldChg>
      <pc:sldChg chg="del">
        <pc:chgData name="군만두 맛있다" userId="88f4dfb63950bb32" providerId="LiveId" clId="{144249B6-A001-4CCC-AF29-43D5EFA9B3B4}" dt="2023-08-02T13:36:08.964" v="2" actId="47"/>
        <pc:sldMkLst>
          <pc:docMk/>
          <pc:sldMk cId="239688800" sldId="3426"/>
        </pc:sldMkLst>
      </pc:sldChg>
      <pc:sldChg chg="del">
        <pc:chgData name="군만두 맛있다" userId="88f4dfb63950bb32" providerId="LiveId" clId="{144249B6-A001-4CCC-AF29-43D5EFA9B3B4}" dt="2023-08-02T13:36:08.964" v="2" actId="47"/>
        <pc:sldMkLst>
          <pc:docMk/>
          <pc:sldMk cId="116851869" sldId="3427"/>
        </pc:sldMkLst>
      </pc:sldChg>
      <pc:sldChg chg="del">
        <pc:chgData name="군만두 맛있다" userId="88f4dfb63950bb32" providerId="LiveId" clId="{144249B6-A001-4CCC-AF29-43D5EFA9B3B4}" dt="2023-08-02T13:36:08.964" v="2" actId="47"/>
        <pc:sldMkLst>
          <pc:docMk/>
          <pc:sldMk cId="940751463" sldId="3428"/>
        </pc:sldMkLst>
      </pc:sldChg>
      <pc:sldChg chg="del">
        <pc:chgData name="군만두 맛있다" userId="88f4dfb63950bb32" providerId="LiveId" clId="{144249B6-A001-4CCC-AF29-43D5EFA9B3B4}" dt="2023-08-02T13:36:08.964" v="2" actId="47"/>
        <pc:sldMkLst>
          <pc:docMk/>
          <pc:sldMk cId="3615939829" sldId="3429"/>
        </pc:sldMkLst>
      </pc:sldChg>
      <pc:sldChg chg="del">
        <pc:chgData name="군만두 맛있다" userId="88f4dfb63950bb32" providerId="LiveId" clId="{144249B6-A001-4CCC-AF29-43D5EFA9B3B4}" dt="2023-08-02T13:36:08.964" v="2" actId="47"/>
        <pc:sldMkLst>
          <pc:docMk/>
          <pc:sldMk cId="244053652" sldId="3430"/>
        </pc:sldMkLst>
      </pc:sldChg>
      <pc:sldChg chg="del">
        <pc:chgData name="군만두 맛있다" userId="88f4dfb63950bb32" providerId="LiveId" clId="{144249B6-A001-4CCC-AF29-43D5EFA9B3B4}" dt="2023-08-02T13:36:08.964" v="2" actId="47"/>
        <pc:sldMkLst>
          <pc:docMk/>
          <pc:sldMk cId="1848105554" sldId="3431"/>
        </pc:sldMkLst>
      </pc:sldChg>
      <pc:sldChg chg="del">
        <pc:chgData name="군만두 맛있다" userId="88f4dfb63950bb32" providerId="LiveId" clId="{144249B6-A001-4CCC-AF29-43D5EFA9B3B4}" dt="2023-08-02T13:36:08.964" v="2" actId="47"/>
        <pc:sldMkLst>
          <pc:docMk/>
          <pc:sldMk cId="1051745613" sldId="3432"/>
        </pc:sldMkLst>
      </pc:sldChg>
      <pc:sldChg chg="del">
        <pc:chgData name="군만두 맛있다" userId="88f4dfb63950bb32" providerId="LiveId" clId="{144249B6-A001-4CCC-AF29-43D5EFA9B3B4}" dt="2023-08-02T13:36:08.964" v="2" actId="47"/>
        <pc:sldMkLst>
          <pc:docMk/>
          <pc:sldMk cId="740788686" sldId="3433"/>
        </pc:sldMkLst>
      </pc:sldChg>
      <pc:sldChg chg="del">
        <pc:chgData name="군만두 맛있다" userId="88f4dfb63950bb32" providerId="LiveId" clId="{144249B6-A001-4CCC-AF29-43D5EFA9B3B4}" dt="2023-08-02T13:36:08.964" v="2" actId="47"/>
        <pc:sldMkLst>
          <pc:docMk/>
          <pc:sldMk cId="186882740" sldId="3434"/>
        </pc:sldMkLst>
      </pc:sldChg>
      <pc:sldChg chg="del">
        <pc:chgData name="군만두 맛있다" userId="88f4dfb63950bb32" providerId="LiveId" clId="{144249B6-A001-4CCC-AF29-43D5EFA9B3B4}" dt="2023-08-02T13:36:08.964" v="2" actId="47"/>
        <pc:sldMkLst>
          <pc:docMk/>
          <pc:sldMk cId="1454937159" sldId="3435"/>
        </pc:sldMkLst>
      </pc:sldChg>
      <pc:sldChg chg="del">
        <pc:chgData name="군만두 맛있다" userId="88f4dfb63950bb32" providerId="LiveId" clId="{144249B6-A001-4CCC-AF29-43D5EFA9B3B4}" dt="2023-08-02T13:36:08.964" v="2" actId="47"/>
        <pc:sldMkLst>
          <pc:docMk/>
          <pc:sldMk cId="2547332564" sldId="3436"/>
        </pc:sldMkLst>
      </pc:sldChg>
      <pc:sldChg chg="del">
        <pc:chgData name="군만두 맛있다" userId="88f4dfb63950bb32" providerId="LiveId" clId="{144249B6-A001-4CCC-AF29-43D5EFA9B3B4}" dt="2023-08-02T13:36:08.964" v="2" actId="47"/>
        <pc:sldMkLst>
          <pc:docMk/>
          <pc:sldMk cId="1089870777" sldId="3437"/>
        </pc:sldMkLst>
      </pc:sldChg>
      <pc:sldChg chg="del">
        <pc:chgData name="군만두 맛있다" userId="88f4dfb63950bb32" providerId="LiveId" clId="{144249B6-A001-4CCC-AF29-43D5EFA9B3B4}" dt="2023-08-02T13:36:08.964" v="2" actId="47"/>
        <pc:sldMkLst>
          <pc:docMk/>
          <pc:sldMk cId="2464332866" sldId="3438"/>
        </pc:sldMkLst>
      </pc:sldChg>
      <pc:sldChg chg="del">
        <pc:chgData name="군만두 맛있다" userId="88f4dfb63950bb32" providerId="LiveId" clId="{144249B6-A001-4CCC-AF29-43D5EFA9B3B4}" dt="2023-08-02T13:36:08.964" v="2" actId="47"/>
        <pc:sldMkLst>
          <pc:docMk/>
          <pc:sldMk cId="2830893273" sldId="3439"/>
        </pc:sldMkLst>
      </pc:sldChg>
      <pc:sldChg chg="del">
        <pc:chgData name="군만두 맛있다" userId="88f4dfb63950bb32" providerId="LiveId" clId="{144249B6-A001-4CCC-AF29-43D5EFA9B3B4}" dt="2023-08-02T13:36:08.964" v="2" actId="47"/>
        <pc:sldMkLst>
          <pc:docMk/>
          <pc:sldMk cId="938911091" sldId="3440"/>
        </pc:sldMkLst>
      </pc:sldChg>
      <pc:sldChg chg="del">
        <pc:chgData name="군만두 맛있다" userId="88f4dfb63950bb32" providerId="LiveId" clId="{144249B6-A001-4CCC-AF29-43D5EFA9B3B4}" dt="2023-08-02T13:36:08.964" v="2" actId="47"/>
        <pc:sldMkLst>
          <pc:docMk/>
          <pc:sldMk cId="2425701743" sldId="3441"/>
        </pc:sldMkLst>
      </pc:sldChg>
      <pc:sldChg chg="del">
        <pc:chgData name="군만두 맛있다" userId="88f4dfb63950bb32" providerId="LiveId" clId="{144249B6-A001-4CCC-AF29-43D5EFA9B3B4}" dt="2023-08-02T13:36:08.964" v="2" actId="47"/>
        <pc:sldMkLst>
          <pc:docMk/>
          <pc:sldMk cId="1729647387" sldId="3442"/>
        </pc:sldMkLst>
      </pc:sldChg>
      <pc:sldChg chg="del">
        <pc:chgData name="군만두 맛있다" userId="88f4dfb63950bb32" providerId="LiveId" clId="{144249B6-A001-4CCC-AF29-43D5EFA9B3B4}" dt="2023-08-02T13:36:08.964" v="2" actId="47"/>
        <pc:sldMkLst>
          <pc:docMk/>
          <pc:sldMk cId="2461272467" sldId="3443"/>
        </pc:sldMkLst>
      </pc:sldChg>
      <pc:sldChg chg="del">
        <pc:chgData name="군만두 맛있다" userId="88f4dfb63950bb32" providerId="LiveId" clId="{144249B6-A001-4CCC-AF29-43D5EFA9B3B4}" dt="2023-08-02T13:36:08.964" v="2" actId="47"/>
        <pc:sldMkLst>
          <pc:docMk/>
          <pc:sldMk cId="280050586" sldId="3444"/>
        </pc:sldMkLst>
      </pc:sldChg>
      <pc:sldChg chg="del">
        <pc:chgData name="군만두 맛있다" userId="88f4dfb63950bb32" providerId="LiveId" clId="{144249B6-A001-4CCC-AF29-43D5EFA9B3B4}" dt="2023-08-02T13:36:08.964" v="2" actId="47"/>
        <pc:sldMkLst>
          <pc:docMk/>
          <pc:sldMk cId="2671492751" sldId="3445"/>
        </pc:sldMkLst>
      </pc:sldChg>
      <pc:sldChg chg="del">
        <pc:chgData name="군만두 맛있다" userId="88f4dfb63950bb32" providerId="LiveId" clId="{144249B6-A001-4CCC-AF29-43D5EFA9B3B4}" dt="2023-08-02T13:36:08.964" v="2" actId="47"/>
        <pc:sldMkLst>
          <pc:docMk/>
          <pc:sldMk cId="1697028871" sldId="3446"/>
        </pc:sldMkLst>
      </pc:sldChg>
      <pc:sldChg chg="del">
        <pc:chgData name="군만두 맛있다" userId="88f4dfb63950bb32" providerId="LiveId" clId="{144249B6-A001-4CCC-AF29-43D5EFA9B3B4}" dt="2023-08-02T13:36:08.964" v="2" actId="47"/>
        <pc:sldMkLst>
          <pc:docMk/>
          <pc:sldMk cId="715965687" sldId="3447"/>
        </pc:sldMkLst>
      </pc:sldChg>
      <pc:sldChg chg="del">
        <pc:chgData name="군만두 맛있다" userId="88f4dfb63950bb32" providerId="LiveId" clId="{144249B6-A001-4CCC-AF29-43D5EFA9B3B4}" dt="2023-08-02T13:36:08.964" v="2" actId="47"/>
        <pc:sldMkLst>
          <pc:docMk/>
          <pc:sldMk cId="2800885616" sldId="3448"/>
        </pc:sldMkLst>
      </pc:sldChg>
      <pc:sldChg chg="del">
        <pc:chgData name="군만두 맛있다" userId="88f4dfb63950bb32" providerId="LiveId" clId="{144249B6-A001-4CCC-AF29-43D5EFA9B3B4}" dt="2023-08-02T13:36:08.964" v="2" actId="47"/>
        <pc:sldMkLst>
          <pc:docMk/>
          <pc:sldMk cId="2064880352" sldId="3449"/>
        </pc:sldMkLst>
      </pc:sldChg>
      <pc:sldChg chg="del">
        <pc:chgData name="군만두 맛있다" userId="88f4dfb63950bb32" providerId="LiveId" clId="{144249B6-A001-4CCC-AF29-43D5EFA9B3B4}" dt="2023-08-02T13:36:08.964" v="2" actId="47"/>
        <pc:sldMkLst>
          <pc:docMk/>
          <pc:sldMk cId="1419685907" sldId="3450"/>
        </pc:sldMkLst>
      </pc:sldChg>
      <pc:sldChg chg="del">
        <pc:chgData name="군만두 맛있다" userId="88f4dfb63950bb32" providerId="LiveId" clId="{144249B6-A001-4CCC-AF29-43D5EFA9B3B4}" dt="2023-08-02T13:36:08.964" v="2" actId="47"/>
        <pc:sldMkLst>
          <pc:docMk/>
          <pc:sldMk cId="2897580156" sldId="3451"/>
        </pc:sldMkLst>
      </pc:sldChg>
      <pc:sldChg chg="del">
        <pc:chgData name="군만두 맛있다" userId="88f4dfb63950bb32" providerId="LiveId" clId="{144249B6-A001-4CCC-AF29-43D5EFA9B3B4}" dt="2023-08-02T13:36:08.964" v="2" actId="47"/>
        <pc:sldMkLst>
          <pc:docMk/>
          <pc:sldMk cId="164452453" sldId="3452"/>
        </pc:sldMkLst>
      </pc:sldChg>
      <pc:sldChg chg="del">
        <pc:chgData name="군만두 맛있다" userId="88f4dfb63950bb32" providerId="LiveId" clId="{144249B6-A001-4CCC-AF29-43D5EFA9B3B4}" dt="2023-08-02T13:36:08.964" v="2" actId="47"/>
        <pc:sldMkLst>
          <pc:docMk/>
          <pc:sldMk cId="260020340" sldId="3453"/>
        </pc:sldMkLst>
      </pc:sldChg>
      <pc:sldChg chg="del">
        <pc:chgData name="군만두 맛있다" userId="88f4dfb63950bb32" providerId="LiveId" clId="{144249B6-A001-4CCC-AF29-43D5EFA9B3B4}" dt="2023-08-02T13:36:08.964" v="2" actId="47"/>
        <pc:sldMkLst>
          <pc:docMk/>
          <pc:sldMk cId="3246788639" sldId="3454"/>
        </pc:sldMkLst>
      </pc:sldChg>
      <pc:sldChg chg="del">
        <pc:chgData name="군만두 맛있다" userId="88f4dfb63950bb32" providerId="LiveId" clId="{144249B6-A001-4CCC-AF29-43D5EFA9B3B4}" dt="2023-08-02T13:36:08.964" v="2" actId="47"/>
        <pc:sldMkLst>
          <pc:docMk/>
          <pc:sldMk cId="1973816676" sldId="3455"/>
        </pc:sldMkLst>
      </pc:sldChg>
      <pc:sldChg chg="del">
        <pc:chgData name="군만두 맛있다" userId="88f4dfb63950bb32" providerId="LiveId" clId="{144249B6-A001-4CCC-AF29-43D5EFA9B3B4}" dt="2023-08-02T13:36:08.964" v="2" actId="47"/>
        <pc:sldMkLst>
          <pc:docMk/>
          <pc:sldMk cId="356321904" sldId="3456"/>
        </pc:sldMkLst>
      </pc:sldChg>
      <pc:sldChg chg="del">
        <pc:chgData name="군만두 맛있다" userId="88f4dfb63950bb32" providerId="LiveId" clId="{144249B6-A001-4CCC-AF29-43D5EFA9B3B4}" dt="2023-08-02T13:36:08.964" v="2" actId="47"/>
        <pc:sldMkLst>
          <pc:docMk/>
          <pc:sldMk cId="1622698166" sldId="3457"/>
        </pc:sldMkLst>
      </pc:sldChg>
      <pc:sldChg chg="del">
        <pc:chgData name="군만두 맛있다" userId="88f4dfb63950bb32" providerId="LiveId" clId="{144249B6-A001-4CCC-AF29-43D5EFA9B3B4}" dt="2023-08-02T13:36:08.964" v="2" actId="47"/>
        <pc:sldMkLst>
          <pc:docMk/>
          <pc:sldMk cId="884116316" sldId="3458"/>
        </pc:sldMkLst>
      </pc:sldChg>
      <pc:sldChg chg="del">
        <pc:chgData name="군만두 맛있다" userId="88f4dfb63950bb32" providerId="LiveId" clId="{144249B6-A001-4CCC-AF29-43D5EFA9B3B4}" dt="2023-08-02T13:36:08.964" v="2" actId="47"/>
        <pc:sldMkLst>
          <pc:docMk/>
          <pc:sldMk cId="2418320059" sldId="3459"/>
        </pc:sldMkLst>
      </pc:sldChg>
      <pc:sldChg chg="del">
        <pc:chgData name="군만두 맛있다" userId="88f4dfb63950bb32" providerId="LiveId" clId="{144249B6-A001-4CCC-AF29-43D5EFA9B3B4}" dt="2023-08-02T13:36:08.964" v="2" actId="47"/>
        <pc:sldMkLst>
          <pc:docMk/>
          <pc:sldMk cId="3343119908" sldId="3460"/>
        </pc:sldMkLst>
      </pc:sldChg>
      <pc:sldChg chg="del">
        <pc:chgData name="군만두 맛있다" userId="88f4dfb63950bb32" providerId="LiveId" clId="{144249B6-A001-4CCC-AF29-43D5EFA9B3B4}" dt="2023-08-02T13:36:08.964" v="2" actId="47"/>
        <pc:sldMkLst>
          <pc:docMk/>
          <pc:sldMk cId="929497218" sldId="3461"/>
        </pc:sldMkLst>
      </pc:sldChg>
      <pc:sldChg chg="del">
        <pc:chgData name="군만두 맛있다" userId="88f4dfb63950bb32" providerId="LiveId" clId="{144249B6-A001-4CCC-AF29-43D5EFA9B3B4}" dt="2023-08-02T13:36:08.964" v="2" actId="47"/>
        <pc:sldMkLst>
          <pc:docMk/>
          <pc:sldMk cId="3261321222" sldId="3462"/>
        </pc:sldMkLst>
      </pc:sldChg>
      <pc:sldChg chg="del">
        <pc:chgData name="군만두 맛있다" userId="88f4dfb63950bb32" providerId="LiveId" clId="{144249B6-A001-4CCC-AF29-43D5EFA9B3B4}" dt="2023-08-02T13:36:08.964" v="2" actId="47"/>
        <pc:sldMkLst>
          <pc:docMk/>
          <pc:sldMk cId="4015402631" sldId="3463"/>
        </pc:sldMkLst>
      </pc:sldChg>
      <pc:sldChg chg="del">
        <pc:chgData name="군만두 맛있다" userId="88f4dfb63950bb32" providerId="LiveId" clId="{144249B6-A001-4CCC-AF29-43D5EFA9B3B4}" dt="2023-08-02T13:36:08.964" v="2" actId="47"/>
        <pc:sldMkLst>
          <pc:docMk/>
          <pc:sldMk cId="512504910" sldId="3464"/>
        </pc:sldMkLst>
      </pc:sldChg>
      <pc:sldChg chg="del">
        <pc:chgData name="군만두 맛있다" userId="88f4dfb63950bb32" providerId="LiveId" clId="{144249B6-A001-4CCC-AF29-43D5EFA9B3B4}" dt="2023-08-02T13:36:08.964" v="2" actId="47"/>
        <pc:sldMkLst>
          <pc:docMk/>
          <pc:sldMk cId="3014215998" sldId="3465"/>
        </pc:sldMkLst>
      </pc:sldChg>
      <pc:sldChg chg="del">
        <pc:chgData name="군만두 맛있다" userId="88f4dfb63950bb32" providerId="LiveId" clId="{144249B6-A001-4CCC-AF29-43D5EFA9B3B4}" dt="2023-08-02T13:36:08.964" v="2" actId="47"/>
        <pc:sldMkLst>
          <pc:docMk/>
          <pc:sldMk cId="85046514" sldId="3466"/>
        </pc:sldMkLst>
      </pc:sldChg>
      <pc:sldChg chg="del">
        <pc:chgData name="군만두 맛있다" userId="88f4dfb63950bb32" providerId="LiveId" clId="{144249B6-A001-4CCC-AF29-43D5EFA9B3B4}" dt="2023-08-02T13:36:08.964" v="2" actId="47"/>
        <pc:sldMkLst>
          <pc:docMk/>
          <pc:sldMk cId="3617368048" sldId="3467"/>
        </pc:sldMkLst>
      </pc:sldChg>
      <pc:sldChg chg="del">
        <pc:chgData name="군만두 맛있다" userId="88f4dfb63950bb32" providerId="LiveId" clId="{144249B6-A001-4CCC-AF29-43D5EFA9B3B4}" dt="2023-08-02T13:36:08.964" v="2" actId="47"/>
        <pc:sldMkLst>
          <pc:docMk/>
          <pc:sldMk cId="3965458470" sldId="3468"/>
        </pc:sldMkLst>
      </pc:sldChg>
      <pc:sldChg chg="del">
        <pc:chgData name="군만두 맛있다" userId="88f4dfb63950bb32" providerId="LiveId" clId="{144249B6-A001-4CCC-AF29-43D5EFA9B3B4}" dt="2023-08-02T13:36:08.964" v="2" actId="47"/>
        <pc:sldMkLst>
          <pc:docMk/>
          <pc:sldMk cId="938458680" sldId="3469"/>
        </pc:sldMkLst>
      </pc:sldChg>
      <pc:sldChg chg="del">
        <pc:chgData name="군만두 맛있다" userId="88f4dfb63950bb32" providerId="LiveId" clId="{144249B6-A001-4CCC-AF29-43D5EFA9B3B4}" dt="2023-08-02T13:36:08.964" v="2" actId="47"/>
        <pc:sldMkLst>
          <pc:docMk/>
          <pc:sldMk cId="2953585559" sldId="3470"/>
        </pc:sldMkLst>
      </pc:sldChg>
      <pc:sldChg chg="del">
        <pc:chgData name="군만두 맛있다" userId="88f4dfb63950bb32" providerId="LiveId" clId="{144249B6-A001-4CCC-AF29-43D5EFA9B3B4}" dt="2023-08-02T13:36:08.964" v="2" actId="47"/>
        <pc:sldMkLst>
          <pc:docMk/>
          <pc:sldMk cId="3085333412" sldId="3471"/>
        </pc:sldMkLst>
      </pc:sldChg>
      <pc:sldChg chg="del">
        <pc:chgData name="군만두 맛있다" userId="88f4dfb63950bb32" providerId="LiveId" clId="{144249B6-A001-4CCC-AF29-43D5EFA9B3B4}" dt="2023-08-02T13:36:08.964" v="2" actId="47"/>
        <pc:sldMkLst>
          <pc:docMk/>
          <pc:sldMk cId="45466963" sldId="3472"/>
        </pc:sldMkLst>
      </pc:sldChg>
      <pc:sldChg chg="del">
        <pc:chgData name="군만두 맛있다" userId="88f4dfb63950bb32" providerId="LiveId" clId="{144249B6-A001-4CCC-AF29-43D5EFA9B3B4}" dt="2023-08-02T13:36:08.964" v="2" actId="47"/>
        <pc:sldMkLst>
          <pc:docMk/>
          <pc:sldMk cId="1379548317" sldId="3473"/>
        </pc:sldMkLst>
      </pc:sldChg>
      <pc:sldChg chg="del">
        <pc:chgData name="군만두 맛있다" userId="88f4dfb63950bb32" providerId="LiveId" clId="{144249B6-A001-4CCC-AF29-43D5EFA9B3B4}" dt="2023-08-02T13:36:08.964" v="2" actId="47"/>
        <pc:sldMkLst>
          <pc:docMk/>
          <pc:sldMk cId="2103461254" sldId="3474"/>
        </pc:sldMkLst>
      </pc:sldChg>
      <pc:sldChg chg="del">
        <pc:chgData name="군만두 맛있다" userId="88f4dfb63950bb32" providerId="LiveId" clId="{144249B6-A001-4CCC-AF29-43D5EFA9B3B4}" dt="2023-08-02T13:36:08.964" v="2" actId="47"/>
        <pc:sldMkLst>
          <pc:docMk/>
          <pc:sldMk cId="3423629680" sldId="3475"/>
        </pc:sldMkLst>
      </pc:sldChg>
      <pc:sldChg chg="del">
        <pc:chgData name="군만두 맛있다" userId="88f4dfb63950bb32" providerId="LiveId" clId="{144249B6-A001-4CCC-AF29-43D5EFA9B3B4}" dt="2023-08-02T13:36:08.964" v="2" actId="47"/>
        <pc:sldMkLst>
          <pc:docMk/>
          <pc:sldMk cId="2036980892" sldId="3476"/>
        </pc:sldMkLst>
      </pc:sldChg>
      <pc:sldChg chg="del">
        <pc:chgData name="군만두 맛있다" userId="88f4dfb63950bb32" providerId="LiveId" clId="{144249B6-A001-4CCC-AF29-43D5EFA9B3B4}" dt="2023-08-02T13:36:08.964" v="2" actId="47"/>
        <pc:sldMkLst>
          <pc:docMk/>
          <pc:sldMk cId="488488583" sldId="3477"/>
        </pc:sldMkLst>
      </pc:sldChg>
      <pc:sldChg chg="del">
        <pc:chgData name="군만두 맛있다" userId="88f4dfb63950bb32" providerId="LiveId" clId="{144249B6-A001-4CCC-AF29-43D5EFA9B3B4}" dt="2023-08-02T13:36:08.964" v="2" actId="47"/>
        <pc:sldMkLst>
          <pc:docMk/>
          <pc:sldMk cId="2197106234" sldId="3478"/>
        </pc:sldMkLst>
      </pc:sldChg>
      <pc:sldChg chg="del">
        <pc:chgData name="군만두 맛있다" userId="88f4dfb63950bb32" providerId="LiveId" clId="{144249B6-A001-4CCC-AF29-43D5EFA9B3B4}" dt="2023-08-02T13:36:08.964" v="2" actId="47"/>
        <pc:sldMkLst>
          <pc:docMk/>
          <pc:sldMk cId="1203703242" sldId="3479"/>
        </pc:sldMkLst>
      </pc:sldChg>
      <pc:sldChg chg="del">
        <pc:chgData name="군만두 맛있다" userId="88f4dfb63950bb32" providerId="LiveId" clId="{144249B6-A001-4CCC-AF29-43D5EFA9B3B4}" dt="2023-08-02T13:36:08.964" v="2" actId="47"/>
        <pc:sldMkLst>
          <pc:docMk/>
          <pc:sldMk cId="64021464" sldId="3480"/>
        </pc:sldMkLst>
      </pc:sldChg>
      <pc:sldChg chg="del">
        <pc:chgData name="군만두 맛있다" userId="88f4dfb63950bb32" providerId="LiveId" clId="{144249B6-A001-4CCC-AF29-43D5EFA9B3B4}" dt="2023-08-02T13:36:08.964" v="2" actId="47"/>
        <pc:sldMkLst>
          <pc:docMk/>
          <pc:sldMk cId="2721980300" sldId="3481"/>
        </pc:sldMkLst>
      </pc:sldChg>
      <pc:sldChg chg="del">
        <pc:chgData name="군만두 맛있다" userId="88f4dfb63950bb32" providerId="LiveId" clId="{144249B6-A001-4CCC-AF29-43D5EFA9B3B4}" dt="2023-08-02T13:36:08.964" v="2" actId="47"/>
        <pc:sldMkLst>
          <pc:docMk/>
          <pc:sldMk cId="562559573" sldId="3482"/>
        </pc:sldMkLst>
      </pc:sldChg>
      <pc:sldChg chg="del">
        <pc:chgData name="군만두 맛있다" userId="88f4dfb63950bb32" providerId="LiveId" clId="{144249B6-A001-4CCC-AF29-43D5EFA9B3B4}" dt="2023-08-02T13:36:08.964" v="2" actId="47"/>
        <pc:sldMkLst>
          <pc:docMk/>
          <pc:sldMk cId="2355826546" sldId="3483"/>
        </pc:sldMkLst>
      </pc:sldChg>
      <pc:sldChg chg="del">
        <pc:chgData name="군만두 맛있다" userId="88f4dfb63950bb32" providerId="LiveId" clId="{144249B6-A001-4CCC-AF29-43D5EFA9B3B4}" dt="2023-08-02T13:36:08.964" v="2" actId="47"/>
        <pc:sldMkLst>
          <pc:docMk/>
          <pc:sldMk cId="3012577650" sldId="3484"/>
        </pc:sldMkLst>
      </pc:sldChg>
      <pc:sldChg chg="del">
        <pc:chgData name="군만두 맛있다" userId="88f4dfb63950bb32" providerId="LiveId" clId="{144249B6-A001-4CCC-AF29-43D5EFA9B3B4}" dt="2023-08-02T13:36:08.964" v="2" actId="47"/>
        <pc:sldMkLst>
          <pc:docMk/>
          <pc:sldMk cId="735145882" sldId="3485"/>
        </pc:sldMkLst>
      </pc:sldChg>
      <pc:sldChg chg="del">
        <pc:chgData name="군만두 맛있다" userId="88f4dfb63950bb32" providerId="LiveId" clId="{144249B6-A001-4CCC-AF29-43D5EFA9B3B4}" dt="2023-08-02T13:36:08.964" v="2" actId="47"/>
        <pc:sldMkLst>
          <pc:docMk/>
          <pc:sldMk cId="3484017049" sldId="3486"/>
        </pc:sldMkLst>
      </pc:sldChg>
      <pc:sldChg chg="del">
        <pc:chgData name="군만두 맛있다" userId="88f4dfb63950bb32" providerId="LiveId" clId="{144249B6-A001-4CCC-AF29-43D5EFA9B3B4}" dt="2023-08-02T13:36:08.964" v="2" actId="47"/>
        <pc:sldMkLst>
          <pc:docMk/>
          <pc:sldMk cId="848296672" sldId="3487"/>
        </pc:sldMkLst>
      </pc:sldChg>
      <pc:sldChg chg="del">
        <pc:chgData name="군만두 맛있다" userId="88f4dfb63950bb32" providerId="LiveId" clId="{144249B6-A001-4CCC-AF29-43D5EFA9B3B4}" dt="2023-08-02T13:36:08.964" v="2" actId="47"/>
        <pc:sldMkLst>
          <pc:docMk/>
          <pc:sldMk cId="893878212" sldId="3488"/>
        </pc:sldMkLst>
      </pc:sldChg>
      <pc:sldChg chg="del">
        <pc:chgData name="군만두 맛있다" userId="88f4dfb63950bb32" providerId="LiveId" clId="{144249B6-A001-4CCC-AF29-43D5EFA9B3B4}" dt="2023-08-02T13:36:08.964" v="2" actId="47"/>
        <pc:sldMkLst>
          <pc:docMk/>
          <pc:sldMk cId="3945558488" sldId="3489"/>
        </pc:sldMkLst>
      </pc:sldChg>
      <pc:sldChg chg="del">
        <pc:chgData name="군만두 맛있다" userId="88f4dfb63950bb32" providerId="LiveId" clId="{144249B6-A001-4CCC-AF29-43D5EFA9B3B4}" dt="2023-08-02T13:36:08.964" v="2" actId="47"/>
        <pc:sldMkLst>
          <pc:docMk/>
          <pc:sldMk cId="4253847757" sldId="3490"/>
        </pc:sldMkLst>
      </pc:sldChg>
      <pc:sldChg chg="del">
        <pc:chgData name="군만두 맛있다" userId="88f4dfb63950bb32" providerId="LiveId" clId="{144249B6-A001-4CCC-AF29-43D5EFA9B3B4}" dt="2023-08-02T13:36:08.964" v="2" actId="47"/>
        <pc:sldMkLst>
          <pc:docMk/>
          <pc:sldMk cId="323544877" sldId="3491"/>
        </pc:sldMkLst>
      </pc:sldChg>
      <pc:sldChg chg="del">
        <pc:chgData name="군만두 맛있다" userId="88f4dfb63950bb32" providerId="LiveId" clId="{144249B6-A001-4CCC-AF29-43D5EFA9B3B4}" dt="2023-08-02T13:36:08.964" v="2" actId="47"/>
        <pc:sldMkLst>
          <pc:docMk/>
          <pc:sldMk cId="1443446136" sldId="3492"/>
        </pc:sldMkLst>
      </pc:sldChg>
      <pc:sldChg chg="del">
        <pc:chgData name="군만두 맛있다" userId="88f4dfb63950bb32" providerId="LiveId" clId="{144249B6-A001-4CCC-AF29-43D5EFA9B3B4}" dt="2023-08-02T13:36:08.964" v="2" actId="47"/>
        <pc:sldMkLst>
          <pc:docMk/>
          <pc:sldMk cId="543768500" sldId="3493"/>
        </pc:sldMkLst>
      </pc:sldChg>
      <pc:sldChg chg="del">
        <pc:chgData name="군만두 맛있다" userId="88f4dfb63950bb32" providerId="LiveId" clId="{144249B6-A001-4CCC-AF29-43D5EFA9B3B4}" dt="2023-08-02T13:36:08.964" v="2" actId="47"/>
        <pc:sldMkLst>
          <pc:docMk/>
          <pc:sldMk cId="3585627588" sldId="3494"/>
        </pc:sldMkLst>
      </pc:sldChg>
      <pc:sldChg chg="del">
        <pc:chgData name="군만두 맛있다" userId="88f4dfb63950bb32" providerId="LiveId" clId="{144249B6-A001-4CCC-AF29-43D5EFA9B3B4}" dt="2023-08-02T13:36:08.964" v="2" actId="47"/>
        <pc:sldMkLst>
          <pc:docMk/>
          <pc:sldMk cId="1063395055" sldId="3495"/>
        </pc:sldMkLst>
      </pc:sldChg>
      <pc:sldChg chg="del">
        <pc:chgData name="군만두 맛있다" userId="88f4dfb63950bb32" providerId="LiveId" clId="{144249B6-A001-4CCC-AF29-43D5EFA9B3B4}" dt="2023-08-02T13:36:08.964" v="2" actId="47"/>
        <pc:sldMkLst>
          <pc:docMk/>
          <pc:sldMk cId="3234904143" sldId="3496"/>
        </pc:sldMkLst>
      </pc:sldChg>
      <pc:sldChg chg="del">
        <pc:chgData name="군만두 맛있다" userId="88f4dfb63950bb32" providerId="LiveId" clId="{144249B6-A001-4CCC-AF29-43D5EFA9B3B4}" dt="2023-08-02T13:36:08.964" v="2" actId="47"/>
        <pc:sldMkLst>
          <pc:docMk/>
          <pc:sldMk cId="1273183954" sldId="3497"/>
        </pc:sldMkLst>
      </pc:sldChg>
      <pc:sldChg chg="del">
        <pc:chgData name="군만두 맛있다" userId="88f4dfb63950bb32" providerId="LiveId" clId="{144249B6-A001-4CCC-AF29-43D5EFA9B3B4}" dt="2023-08-02T13:36:08.964" v="2" actId="47"/>
        <pc:sldMkLst>
          <pc:docMk/>
          <pc:sldMk cId="4039469516" sldId="3498"/>
        </pc:sldMkLst>
      </pc:sldChg>
      <pc:sldChg chg="del">
        <pc:chgData name="군만두 맛있다" userId="88f4dfb63950bb32" providerId="LiveId" clId="{144249B6-A001-4CCC-AF29-43D5EFA9B3B4}" dt="2023-08-02T13:36:08.964" v="2" actId="47"/>
        <pc:sldMkLst>
          <pc:docMk/>
          <pc:sldMk cId="1421547023" sldId="3499"/>
        </pc:sldMkLst>
      </pc:sldChg>
      <pc:sldChg chg="del">
        <pc:chgData name="군만두 맛있다" userId="88f4dfb63950bb32" providerId="LiveId" clId="{144249B6-A001-4CCC-AF29-43D5EFA9B3B4}" dt="2023-08-02T13:36:08.964" v="2" actId="47"/>
        <pc:sldMkLst>
          <pc:docMk/>
          <pc:sldMk cId="682000278" sldId="3500"/>
        </pc:sldMkLst>
      </pc:sldChg>
      <pc:sldChg chg="del">
        <pc:chgData name="군만두 맛있다" userId="88f4dfb63950bb32" providerId="LiveId" clId="{144249B6-A001-4CCC-AF29-43D5EFA9B3B4}" dt="2023-08-02T13:36:08.964" v="2" actId="47"/>
        <pc:sldMkLst>
          <pc:docMk/>
          <pc:sldMk cId="418788638" sldId="3501"/>
        </pc:sldMkLst>
      </pc:sldChg>
      <pc:sldChg chg="del">
        <pc:chgData name="군만두 맛있다" userId="88f4dfb63950bb32" providerId="LiveId" clId="{144249B6-A001-4CCC-AF29-43D5EFA9B3B4}" dt="2023-08-02T13:36:08.964" v="2" actId="47"/>
        <pc:sldMkLst>
          <pc:docMk/>
          <pc:sldMk cId="1066325813" sldId="3502"/>
        </pc:sldMkLst>
      </pc:sldChg>
      <pc:sldChg chg="del">
        <pc:chgData name="군만두 맛있다" userId="88f4dfb63950bb32" providerId="LiveId" clId="{144249B6-A001-4CCC-AF29-43D5EFA9B3B4}" dt="2023-08-02T13:36:08.964" v="2" actId="47"/>
        <pc:sldMkLst>
          <pc:docMk/>
          <pc:sldMk cId="4045628317" sldId="3503"/>
        </pc:sldMkLst>
      </pc:sldChg>
      <pc:sldChg chg="del">
        <pc:chgData name="군만두 맛있다" userId="88f4dfb63950bb32" providerId="LiveId" clId="{144249B6-A001-4CCC-AF29-43D5EFA9B3B4}" dt="2023-08-02T13:36:08.964" v="2" actId="47"/>
        <pc:sldMkLst>
          <pc:docMk/>
          <pc:sldMk cId="3863127636" sldId="3504"/>
        </pc:sldMkLst>
      </pc:sldChg>
      <pc:sldChg chg="del">
        <pc:chgData name="군만두 맛있다" userId="88f4dfb63950bb32" providerId="LiveId" clId="{144249B6-A001-4CCC-AF29-43D5EFA9B3B4}" dt="2023-08-02T13:36:08.964" v="2" actId="47"/>
        <pc:sldMkLst>
          <pc:docMk/>
          <pc:sldMk cId="2295336381" sldId="3505"/>
        </pc:sldMkLst>
      </pc:sldChg>
      <pc:sldChg chg="del">
        <pc:chgData name="군만두 맛있다" userId="88f4dfb63950bb32" providerId="LiveId" clId="{144249B6-A001-4CCC-AF29-43D5EFA9B3B4}" dt="2023-08-02T13:36:08.964" v="2" actId="47"/>
        <pc:sldMkLst>
          <pc:docMk/>
          <pc:sldMk cId="2498028209" sldId="3506"/>
        </pc:sldMkLst>
      </pc:sldChg>
      <pc:sldChg chg="del">
        <pc:chgData name="군만두 맛있다" userId="88f4dfb63950bb32" providerId="LiveId" clId="{144249B6-A001-4CCC-AF29-43D5EFA9B3B4}" dt="2023-08-02T13:36:08.964" v="2" actId="47"/>
        <pc:sldMkLst>
          <pc:docMk/>
          <pc:sldMk cId="2327203767" sldId="3507"/>
        </pc:sldMkLst>
      </pc:sldChg>
      <pc:sldChg chg="del">
        <pc:chgData name="군만두 맛있다" userId="88f4dfb63950bb32" providerId="LiveId" clId="{144249B6-A001-4CCC-AF29-43D5EFA9B3B4}" dt="2023-08-02T13:36:08.964" v="2" actId="47"/>
        <pc:sldMkLst>
          <pc:docMk/>
          <pc:sldMk cId="1169166856" sldId="3508"/>
        </pc:sldMkLst>
      </pc:sldChg>
      <pc:sldChg chg="del">
        <pc:chgData name="군만두 맛있다" userId="88f4dfb63950bb32" providerId="LiveId" clId="{144249B6-A001-4CCC-AF29-43D5EFA9B3B4}" dt="2023-08-02T13:36:08.964" v="2" actId="47"/>
        <pc:sldMkLst>
          <pc:docMk/>
          <pc:sldMk cId="2245487322" sldId="3509"/>
        </pc:sldMkLst>
      </pc:sldChg>
      <pc:sldChg chg="del">
        <pc:chgData name="군만두 맛있다" userId="88f4dfb63950bb32" providerId="LiveId" clId="{144249B6-A001-4CCC-AF29-43D5EFA9B3B4}" dt="2023-08-02T13:36:08.964" v="2" actId="47"/>
        <pc:sldMkLst>
          <pc:docMk/>
          <pc:sldMk cId="3985115617" sldId="3510"/>
        </pc:sldMkLst>
      </pc:sldChg>
      <pc:sldChg chg="del">
        <pc:chgData name="군만두 맛있다" userId="88f4dfb63950bb32" providerId="LiveId" clId="{144249B6-A001-4CCC-AF29-43D5EFA9B3B4}" dt="2023-08-02T13:36:08.964" v="2" actId="47"/>
        <pc:sldMkLst>
          <pc:docMk/>
          <pc:sldMk cId="3033348994" sldId="3511"/>
        </pc:sldMkLst>
      </pc:sldChg>
      <pc:sldChg chg="del">
        <pc:chgData name="군만두 맛있다" userId="88f4dfb63950bb32" providerId="LiveId" clId="{144249B6-A001-4CCC-AF29-43D5EFA9B3B4}" dt="2023-08-02T13:36:08.964" v="2" actId="47"/>
        <pc:sldMkLst>
          <pc:docMk/>
          <pc:sldMk cId="1644918327" sldId="3512"/>
        </pc:sldMkLst>
      </pc:sldChg>
      <pc:sldChg chg="del">
        <pc:chgData name="군만두 맛있다" userId="88f4dfb63950bb32" providerId="LiveId" clId="{144249B6-A001-4CCC-AF29-43D5EFA9B3B4}" dt="2023-08-02T13:36:08.964" v="2" actId="47"/>
        <pc:sldMkLst>
          <pc:docMk/>
          <pc:sldMk cId="1513047571" sldId="3513"/>
        </pc:sldMkLst>
      </pc:sldChg>
      <pc:sldChg chg="del">
        <pc:chgData name="군만두 맛있다" userId="88f4dfb63950bb32" providerId="LiveId" clId="{144249B6-A001-4CCC-AF29-43D5EFA9B3B4}" dt="2023-08-02T13:36:08.964" v="2" actId="47"/>
        <pc:sldMkLst>
          <pc:docMk/>
          <pc:sldMk cId="3501731408" sldId="3514"/>
        </pc:sldMkLst>
      </pc:sldChg>
      <pc:sldChg chg="del">
        <pc:chgData name="군만두 맛있다" userId="88f4dfb63950bb32" providerId="LiveId" clId="{144249B6-A001-4CCC-AF29-43D5EFA9B3B4}" dt="2023-08-02T13:36:08.964" v="2" actId="47"/>
        <pc:sldMkLst>
          <pc:docMk/>
          <pc:sldMk cId="393831106" sldId="3515"/>
        </pc:sldMkLst>
      </pc:sldChg>
      <pc:sldChg chg="del">
        <pc:chgData name="군만두 맛있다" userId="88f4dfb63950bb32" providerId="LiveId" clId="{144249B6-A001-4CCC-AF29-43D5EFA9B3B4}" dt="2023-08-02T13:36:08.964" v="2" actId="47"/>
        <pc:sldMkLst>
          <pc:docMk/>
          <pc:sldMk cId="3823609184" sldId="3516"/>
        </pc:sldMkLst>
      </pc:sldChg>
      <pc:sldChg chg="del">
        <pc:chgData name="군만두 맛있다" userId="88f4dfb63950bb32" providerId="LiveId" clId="{144249B6-A001-4CCC-AF29-43D5EFA9B3B4}" dt="2023-08-02T13:36:08.964" v="2" actId="47"/>
        <pc:sldMkLst>
          <pc:docMk/>
          <pc:sldMk cId="3615407819" sldId="3517"/>
        </pc:sldMkLst>
      </pc:sldChg>
      <pc:sldChg chg="del">
        <pc:chgData name="군만두 맛있다" userId="88f4dfb63950bb32" providerId="LiveId" clId="{144249B6-A001-4CCC-AF29-43D5EFA9B3B4}" dt="2023-08-02T13:36:08.964" v="2" actId="47"/>
        <pc:sldMkLst>
          <pc:docMk/>
          <pc:sldMk cId="2399292394" sldId="3518"/>
        </pc:sldMkLst>
      </pc:sldChg>
      <pc:sldChg chg="del">
        <pc:chgData name="군만두 맛있다" userId="88f4dfb63950bb32" providerId="LiveId" clId="{144249B6-A001-4CCC-AF29-43D5EFA9B3B4}" dt="2023-08-02T13:36:08.964" v="2" actId="47"/>
        <pc:sldMkLst>
          <pc:docMk/>
          <pc:sldMk cId="1263405918" sldId="3519"/>
        </pc:sldMkLst>
      </pc:sldChg>
      <pc:sldChg chg="del">
        <pc:chgData name="군만두 맛있다" userId="88f4dfb63950bb32" providerId="LiveId" clId="{144249B6-A001-4CCC-AF29-43D5EFA9B3B4}" dt="2023-08-02T13:36:08.964" v="2" actId="47"/>
        <pc:sldMkLst>
          <pc:docMk/>
          <pc:sldMk cId="3577523780" sldId="3520"/>
        </pc:sldMkLst>
      </pc:sldChg>
      <pc:sldChg chg="del">
        <pc:chgData name="군만두 맛있다" userId="88f4dfb63950bb32" providerId="LiveId" clId="{144249B6-A001-4CCC-AF29-43D5EFA9B3B4}" dt="2023-08-02T13:36:08.964" v="2" actId="47"/>
        <pc:sldMkLst>
          <pc:docMk/>
          <pc:sldMk cId="2559144047" sldId="3521"/>
        </pc:sldMkLst>
      </pc:sldChg>
      <pc:sldChg chg="del">
        <pc:chgData name="군만두 맛있다" userId="88f4dfb63950bb32" providerId="LiveId" clId="{144249B6-A001-4CCC-AF29-43D5EFA9B3B4}" dt="2023-08-02T13:36:08.964" v="2" actId="47"/>
        <pc:sldMkLst>
          <pc:docMk/>
          <pc:sldMk cId="3754471675" sldId="3522"/>
        </pc:sldMkLst>
      </pc:sldChg>
      <pc:sldChg chg="del">
        <pc:chgData name="군만두 맛있다" userId="88f4dfb63950bb32" providerId="LiveId" clId="{144249B6-A001-4CCC-AF29-43D5EFA9B3B4}" dt="2023-08-02T13:36:08.964" v="2" actId="47"/>
        <pc:sldMkLst>
          <pc:docMk/>
          <pc:sldMk cId="500373654" sldId="3523"/>
        </pc:sldMkLst>
      </pc:sldChg>
      <pc:sldChg chg="del">
        <pc:chgData name="군만두 맛있다" userId="88f4dfb63950bb32" providerId="LiveId" clId="{144249B6-A001-4CCC-AF29-43D5EFA9B3B4}" dt="2023-08-02T13:36:08.964" v="2" actId="47"/>
        <pc:sldMkLst>
          <pc:docMk/>
          <pc:sldMk cId="3204442174" sldId="3524"/>
        </pc:sldMkLst>
      </pc:sldChg>
      <pc:sldChg chg="del">
        <pc:chgData name="군만두 맛있다" userId="88f4dfb63950bb32" providerId="LiveId" clId="{144249B6-A001-4CCC-AF29-43D5EFA9B3B4}" dt="2023-08-02T13:36:08.964" v="2" actId="47"/>
        <pc:sldMkLst>
          <pc:docMk/>
          <pc:sldMk cId="2429934118" sldId="3525"/>
        </pc:sldMkLst>
      </pc:sldChg>
      <pc:sldChg chg="del">
        <pc:chgData name="군만두 맛있다" userId="88f4dfb63950bb32" providerId="LiveId" clId="{144249B6-A001-4CCC-AF29-43D5EFA9B3B4}" dt="2023-08-02T13:36:08.964" v="2" actId="47"/>
        <pc:sldMkLst>
          <pc:docMk/>
          <pc:sldMk cId="168601272" sldId="3526"/>
        </pc:sldMkLst>
      </pc:sldChg>
      <pc:sldChg chg="del">
        <pc:chgData name="군만두 맛있다" userId="88f4dfb63950bb32" providerId="LiveId" clId="{144249B6-A001-4CCC-AF29-43D5EFA9B3B4}" dt="2023-08-02T13:36:08.964" v="2" actId="47"/>
        <pc:sldMkLst>
          <pc:docMk/>
          <pc:sldMk cId="1541424070" sldId="3527"/>
        </pc:sldMkLst>
      </pc:sldChg>
      <pc:sldChg chg="del">
        <pc:chgData name="군만두 맛있다" userId="88f4dfb63950bb32" providerId="LiveId" clId="{144249B6-A001-4CCC-AF29-43D5EFA9B3B4}" dt="2023-08-02T13:36:08.964" v="2" actId="47"/>
        <pc:sldMkLst>
          <pc:docMk/>
          <pc:sldMk cId="2081904356" sldId="3528"/>
        </pc:sldMkLst>
      </pc:sldChg>
      <pc:sldChg chg="del">
        <pc:chgData name="군만두 맛있다" userId="88f4dfb63950bb32" providerId="LiveId" clId="{144249B6-A001-4CCC-AF29-43D5EFA9B3B4}" dt="2023-08-02T13:36:08.964" v="2" actId="47"/>
        <pc:sldMkLst>
          <pc:docMk/>
          <pc:sldMk cId="3526662585" sldId="3529"/>
        </pc:sldMkLst>
      </pc:sldChg>
      <pc:sldChg chg="del">
        <pc:chgData name="군만두 맛있다" userId="88f4dfb63950bb32" providerId="LiveId" clId="{144249B6-A001-4CCC-AF29-43D5EFA9B3B4}" dt="2023-08-02T13:36:08.964" v="2" actId="47"/>
        <pc:sldMkLst>
          <pc:docMk/>
          <pc:sldMk cId="1427715496" sldId="3530"/>
        </pc:sldMkLst>
      </pc:sldChg>
      <pc:sldChg chg="del">
        <pc:chgData name="군만두 맛있다" userId="88f4dfb63950bb32" providerId="LiveId" clId="{144249B6-A001-4CCC-AF29-43D5EFA9B3B4}" dt="2023-08-02T13:36:08.964" v="2" actId="47"/>
        <pc:sldMkLst>
          <pc:docMk/>
          <pc:sldMk cId="3702748945" sldId="3531"/>
        </pc:sldMkLst>
      </pc:sldChg>
      <pc:sldChg chg="del">
        <pc:chgData name="군만두 맛있다" userId="88f4dfb63950bb32" providerId="LiveId" clId="{144249B6-A001-4CCC-AF29-43D5EFA9B3B4}" dt="2023-08-02T13:36:08.964" v="2" actId="47"/>
        <pc:sldMkLst>
          <pc:docMk/>
          <pc:sldMk cId="4231039180" sldId="3532"/>
        </pc:sldMkLst>
      </pc:sldChg>
      <pc:sldChg chg="del">
        <pc:chgData name="군만두 맛있다" userId="88f4dfb63950bb32" providerId="LiveId" clId="{144249B6-A001-4CCC-AF29-43D5EFA9B3B4}" dt="2023-08-02T13:36:08.964" v="2" actId="47"/>
        <pc:sldMkLst>
          <pc:docMk/>
          <pc:sldMk cId="389628777" sldId="3533"/>
        </pc:sldMkLst>
      </pc:sldChg>
      <pc:sldChg chg="del">
        <pc:chgData name="군만두 맛있다" userId="88f4dfb63950bb32" providerId="LiveId" clId="{144249B6-A001-4CCC-AF29-43D5EFA9B3B4}" dt="2023-08-02T13:36:08.964" v="2" actId="47"/>
        <pc:sldMkLst>
          <pc:docMk/>
          <pc:sldMk cId="1592582268" sldId="3534"/>
        </pc:sldMkLst>
      </pc:sldChg>
      <pc:sldChg chg="del">
        <pc:chgData name="군만두 맛있다" userId="88f4dfb63950bb32" providerId="LiveId" clId="{144249B6-A001-4CCC-AF29-43D5EFA9B3B4}" dt="2023-08-02T13:36:08.964" v="2" actId="47"/>
        <pc:sldMkLst>
          <pc:docMk/>
          <pc:sldMk cId="874270543" sldId="3535"/>
        </pc:sldMkLst>
      </pc:sldChg>
      <pc:sldChg chg="del">
        <pc:chgData name="군만두 맛있다" userId="88f4dfb63950bb32" providerId="LiveId" clId="{144249B6-A001-4CCC-AF29-43D5EFA9B3B4}" dt="2023-08-02T13:36:08.964" v="2" actId="47"/>
        <pc:sldMkLst>
          <pc:docMk/>
          <pc:sldMk cId="1229037281" sldId="3536"/>
        </pc:sldMkLst>
      </pc:sldChg>
      <pc:sldChg chg="del">
        <pc:chgData name="군만두 맛있다" userId="88f4dfb63950bb32" providerId="LiveId" clId="{144249B6-A001-4CCC-AF29-43D5EFA9B3B4}" dt="2023-08-02T13:36:08.964" v="2" actId="47"/>
        <pc:sldMkLst>
          <pc:docMk/>
          <pc:sldMk cId="2160144218" sldId="3537"/>
        </pc:sldMkLst>
      </pc:sldChg>
      <pc:sldChg chg="del">
        <pc:chgData name="군만두 맛있다" userId="88f4dfb63950bb32" providerId="LiveId" clId="{144249B6-A001-4CCC-AF29-43D5EFA9B3B4}" dt="2023-08-02T13:36:08.964" v="2" actId="47"/>
        <pc:sldMkLst>
          <pc:docMk/>
          <pc:sldMk cId="3616051399" sldId="3538"/>
        </pc:sldMkLst>
      </pc:sldChg>
      <pc:sldChg chg="del">
        <pc:chgData name="군만두 맛있다" userId="88f4dfb63950bb32" providerId="LiveId" clId="{144249B6-A001-4CCC-AF29-43D5EFA9B3B4}" dt="2023-08-02T13:36:08.964" v="2" actId="47"/>
        <pc:sldMkLst>
          <pc:docMk/>
          <pc:sldMk cId="3011379397" sldId="3539"/>
        </pc:sldMkLst>
      </pc:sldChg>
      <pc:sldChg chg="del">
        <pc:chgData name="군만두 맛있다" userId="88f4dfb63950bb32" providerId="LiveId" clId="{144249B6-A001-4CCC-AF29-43D5EFA9B3B4}" dt="2023-08-02T13:36:08.964" v="2" actId="47"/>
        <pc:sldMkLst>
          <pc:docMk/>
          <pc:sldMk cId="964489542" sldId="3540"/>
        </pc:sldMkLst>
      </pc:sldChg>
      <pc:sldChg chg="del">
        <pc:chgData name="군만두 맛있다" userId="88f4dfb63950bb32" providerId="LiveId" clId="{144249B6-A001-4CCC-AF29-43D5EFA9B3B4}" dt="2023-08-02T13:36:08.964" v="2" actId="47"/>
        <pc:sldMkLst>
          <pc:docMk/>
          <pc:sldMk cId="129370723" sldId="3541"/>
        </pc:sldMkLst>
      </pc:sldChg>
      <pc:sldChg chg="del">
        <pc:chgData name="군만두 맛있다" userId="88f4dfb63950bb32" providerId="LiveId" clId="{144249B6-A001-4CCC-AF29-43D5EFA9B3B4}" dt="2023-08-02T13:36:08.964" v="2" actId="47"/>
        <pc:sldMkLst>
          <pc:docMk/>
          <pc:sldMk cId="493247814" sldId="3542"/>
        </pc:sldMkLst>
      </pc:sldChg>
      <pc:sldChg chg="del">
        <pc:chgData name="군만두 맛있다" userId="88f4dfb63950bb32" providerId="LiveId" clId="{144249B6-A001-4CCC-AF29-43D5EFA9B3B4}" dt="2023-08-02T13:36:08.964" v="2" actId="47"/>
        <pc:sldMkLst>
          <pc:docMk/>
          <pc:sldMk cId="967935162" sldId="3543"/>
        </pc:sldMkLst>
      </pc:sldChg>
      <pc:sldChg chg="del">
        <pc:chgData name="군만두 맛있다" userId="88f4dfb63950bb32" providerId="LiveId" clId="{144249B6-A001-4CCC-AF29-43D5EFA9B3B4}" dt="2023-08-02T13:36:08.964" v="2" actId="47"/>
        <pc:sldMkLst>
          <pc:docMk/>
          <pc:sldMk cId="4059868559" sldId="3544"/>
        </pc:sldMkLst>
      </pc:sldChg>
      <pc:sldChg chg="del">
        <pc:chgData name="군만두 맛있다" userId="88f4dfb63950bb32" providerId="LiveId" clId="{144249B6-A001-4CCC-AF29-43D5EFA9B3B4}" dt="2023-08-02T13:36:08.964" v="2" actId="47"/>
        <pc:sldMkLst>
          <pc:docMk/>
          <pc:sldMk cId="1114747280" sldId="3545"/>
        </pc:sldMkLst>
      </pc:sldChg>
      <pc:sldChg chg="del">
        <pc:chgData name="군만두 맛있다" userId="88f4dfb63950bb32" providerId="LiveId" clId="{144249B6-A001-4CCC-AF29-43D5EFA9B3B4}" dt="2023-08-02T13:36:08.964" v="2" actId="47"/>
        <pc:sldMkLst>
          <pc:docMk/>
          <pc:sldMk cId="3958730155" sldId="3546"/>
        </pc:sldMkLst>
      </pc:sldChg>
      <pc:sldChg chg="del">
        <pc:chgData name="군만두 맛있다" userId="88f4dfb63950bb32" providerId="LiveId" clId="{144249B6-A001-4CCC-AF29-43D5EFA9B3B4}" dt="2023-08-02T13:36:08.964" v="2" actId="47"/>
        <pc:sldMkLst>
          <pc:docMk/>
          <pc:sldMk cId="1281215309" sldId="3547"/>
        </pc:sldMkLst>
      </pc:sldChg>
      <pc:sldChg chg="del">
        <pc:chgData name="군만두 맛있다" userId="88f4dfb63950bb32" providerId="LiveId" clId="{144249B6-A001-4CCC-AF29-43D5EFA9B3B4}" dt="2023-08-02T13:36:08.964" v="2" actId="47"/>
        <pc:sldMkLst>
          <pc:docMk/>
          <pc:sldMk cId="777352307" sldId="3548"/>
        </pc:sldMkLst>
      </pc:sldChg>
      <pc:sldChg chg="del">
        <pc:chgData name="군만두 맛있다" userId="88f4dfb63950bb32" providerId="LiveId" clId="{144249B6-A001-4CCC-AF29-43D5EFA9B3B4}" dt="2023-08-02T13:36:08.964" v="2" actId="47"/>
        <pc:sldMkLst>
          <pc:docMk/>
          <pc:sldMk cId="526659044" sldId="3549"/>
        </pc:sldMkLst>
      </pc:sldChg>
      <pc:sldChg chg="del">
        <pc:chgData name="군만두 맛있다" userId="88f4dfb63950bb32" providerId="LiveId" clId="{144249B6-A001-4CCC-AF29-43D5EFA9B3B4}" dt="2023-08-02T13:36:08.964" v="2" actId="47"/>
        <pc:sldMkLst>
          <pc:docMk/>
          <pc:sldMk cId="3699425243" sldId="3550"/>
        </pc:sldMkLst>
      </pc:sldChg>
      <pc:sldChg chg="del">
        <pc:chgData name="군만두 맛있다" userId="88f4dfb63950bb32" providerId="LiveId" clId="{144249B6-A001-4CCC-AF29-43D5EFA9B3B4}" dt="2023-08-02T13:36:08.964" v="2" actId="47"/>
        <pc:sldMkLst>
          <pc:docMk/>
          <pc:sldMk cId="3173433251" sldId="3551"/>
        </pc:sldMkLst>
      </pc:sldChg>
      <pc:sldChg chg="del">
        <pc:chgData name="군만두 맛있다" userId="88f4dfb63950bb32" providerId="LiveId" clId="{144249B6-A001-4CCC-AF29-43D5EFA9B3B4}" dt="2023-08-02T13:36:08.964" v="2" actId="47"/>
        <pc:sldMkLst>
          <pc:docMk/>
          <pc:sldMk cId="2323354688" sldId="3552"/>
        </pc:sldMkLst>
      </pc:sldChg>
      <pc:sldChg chg="del">
        <pc:chgData name="군만두 맛있다" userId="88f4dfb63950bb32" providerId="LiveId" clId="{144249B6-A001-4CCC-AF29-43D5EFA9B3B4}" dt="2023-08-02T13:36:08.964" v="2" actId="47"/>
        <pc:sldMkLst>
          <pc:docMk/>
          <pc:sldMk cId="3600526572" sldId="3553"/>
        </pc:sldMkLst>
      </pc:sldChg>
      <pc:sldChg chg="del">
        <pc:chgData name="군만두 맛있다" userId="88f4dfb63950bb32" providerId="LiveId" clId="{144249B6-A001-4CCC-AF29-43D5EFA9B3B4}" dt="2023-08-02T13:36:08.964" v="2" actId="47"/>
        <pc:sldMkLst>
          <pc:docMk/>
          <pc:sldMk cId="92395287" sldId="3554"/>
        </pc:sldMkLst>
      </pc:sldChg>
      <pc:sldChg chg="del">
        <pc:chgData name="군만두 맛있다" userId="88f4dfb63950bb32" providerId="LiveId" clId="{144249B6-A001-4CCC-AF29-43D5EFA9B3B4}" dt="2023-08-02T13:36:08.964" v="2" actId="47"/>
        <pc:sldMkLst>
          <pc:docMk/>
          <pc:sldMk cId="660796251" sldId="3555"/>
        </pc:sldMkLst>
      </pc:sldChg>
      <pc:sldChg chg="del">
        <pc:chgData name="군만두 맛있다" userId="88f4dfb63950bb32" providerId="LiveId" clId="{144249B6-A001-4CCC-AF29-43D5EFA9B3B4}" dt="2023-08-02T13:36:08.964" v="2" actId="47"/>
        <pc:sldMkLst>
          <pc:docMk/>
          <pc:sldMk cId="1005498471" sldId="3556"/>
        </pc:sldMkLst>
      </pc:sldChg>
      <pc:sldChg chg="del">
        <pc:chgData name="군만두 맛있다" userId="88f4dfb63950bb32" providerId="LiveId" clId="{144249B6-A001-4CCC-AF29-43D5EFA9B3B4}" dt="2023-08-02T13:36:08.964" v="2" actId="47"/>
        <pc:sldMkLst>
          <pc:docMk/>
          <pc:sldMk cId="911499101" sldId="3557"/>
        </pc:sldMkLst>
      </pc:sldChg>
      <pc:sldChg chg="del">
        <pc:chgData name="군만두 맛있다" userId="88f4dfb63950bb32" providerId="LiveId" clId="{144249B6-A001-4CCC-AF29-43D5EFA9B3B4}" dt="2023-08-02T13:36:08.964" v="2" actId="47"/>
        <pc:sldMkLst>
          <pc:docMk/>
          <pc:sldMk cId="4201781000" sldId="3558"/>
        </pc:sldMkLst>
      </pc:sldChg>
      <pc:sldChg chg="del">
        <pc:chgData name="군만두 맛있다" userId="88f4dfb63950bb32" providerId="LiveId" clId="{144249B6-A001-4CCC-AF29-43D5EFA9B3B4}" dt="2023-08-02T13:36:08.964" v="2" actId="47"/>
        <pc:sldMkLst>
          <pc:docMk/>
          <pc:sldMk cId="1906126849" sldId="3559"/>
        </pc:sldMkLst>
      </pc:sldChg>
      <pc:sldChg chg="del">
        <pc:chgData name="군만두 맛있다" userId="88f4dfb63950bb32" providerId="LiveId" clId="{144249B6-A001-4CCC-AF29-43D5EFA9B3B4}" dt="2023-08-02T13:36:08.964" v="2" actId="47"/>
        <pc:sldMkLst>
          <pc:docMk/>
          <pc:sldMk cId="3238495325" sldId="3560"/>
        </pc:sldMkLst>
      </pc:sldChg>
      <pc:sldChg chg="del">
        <pc:chgData name="군만두 맛있다" userId="88f4dfb63950bb32" providerId="LiveId" clId="{144249B6-A001-4CCC-AF29-43D5EFA9B3B4}" dt="2023-08-02T13:36:08.964" v="2" actId="47"/>
        <pc:sldMkLst>
          <pc:docMk/>
          <pc:sldMk cId="1510825606" sldId="3561"/>
        </pc:sldMkLst>
      </pc:sldChg>
      <pc:sldChg chg="del">
        <pc:chgData name="군만두 맛있다" userId="88f4dfb63950bb32" providerId="LiveId" clId="{144249B6-A001-4CCC-AF29-43D5EFA9B3B4}" dt="2023-08-02T13:36:08.964" v="2" actId="47"/>
        <pc:sldMkLst>
          <pc:docMk/>
          <pc:sldMk cId="175376755" sldId="3562"/>
        </pc:sldMkLst>
      </pc:sldChg>
      <pc:sldChg chg="del">
        <pc:chgData name="군만두 맛있다" userId="88f4dfb63950bb32" providerId="LiveId" clId="{144249B6-A001-4CCC-AF29-43D5EFA9B3B4}" dt="2023-08-02T13:36:08.964" v="2" actId="47"/>
        <pc:sldMkLst>
          <pc:docMk/>
          <pc:sldMk cId="1295143532" sldId="3563"/>
        </pc:sldMkLst>
      </pc:sldChg>
      <pc:sldChg chg="del">
        <pc:chgData name="군만두 맛있다" userId="88f4dfb63950bb32" providerId="LiveId" clId="{144249B6-A001-4CCC-AF29-43D5EFA9B3B4}" dt="2023-08-02T13:36:08.964" v="2" actId="47"/>
        <pc:sldMkLst>
          <pc:docMk/>
          <pc:sldMk cId="1153938049" sldId="3564"/>
        </pc:sldMkLst>
      </pc:sldChg>
      <pc:sldChg chg="del">
        <pc:chgData name="군만두 맛있다" userId="88f4dfb63950bb32" providerId="LiveId" clId="{144249B6-A001-4CCC-AF29-43D5EFA9B3B4}" dt="2023-08-02T13:36:08.964" v="2" actId="47"/>
        <pc:sldMkLst>
          <pc:docMk/>
          <pc:sldMk cId="3905566198" sldId="3565"/>
        </pc:sldMkLst>
      </pc:sldChg>
      <pc:sldChg chg="del">
        <pc:chgData name="군만두 맛있다" userId="88f4dfb63950bb32" providerId="LiveId" clId="{144249B6-A001-4CCC-AF29-43D5EFA9B3B4}" dt="2023-08-02T13:36:08.964" v="2" actId="47"/>
        <pc:sldMkLst>
          <pc:docMk/>
          <pc:sldMk cId="3817842825" sldId="3566"/>
        </pc:sldMkLst>
      </pc:sldChg>
      <pc:sldChg chg="del">
        <pc:chgData name="군만두 맛있다" userId="88f4dfb63950bb32" providerId="LiveId" clId="{144249B6-A001-4CCC-AF29-43D5EFA9B3B4}" dt="2023-08-02T13:36:08.964" v="2" actId="47"/>
        <pc:sldMkLst>
          <pc:docMk/>
          <pc:sldMk cId="739534235" sldId="3567"/>
        </pc:sldMkLst>
      </pc:sldChg>
      <pc:sldChg chg="del">
        <pc:chgData name="군만두 맛있다" userId="88f4dfb63950bb32" providerId="LiveId" clId="{144249B6-A001-4CCC-AF29-43D5EFA9B3B4}" dt="2023-08-02T13:36:08.964" v="2" actId="47"/>
        <pc:sldMkLst>
          <pc:docMk/>
          <pc:sldMk cId="1476859532" sldId="3568"/>
        </pc:sldMkLst>
      </pc:sldChg>
      <pc:sldChg chg="del">
        <pc:chgData name="군만두 맛있다" userId="88f4dfb63950bb32" providerId="LiveId" clId="{144249B6-A001-4CCC-AF29-43D5EFA9B3B4}" dt="2023-08-02T13:36:08.964" v="2" actId="47"/>
        <pc:sldMkLst>
          <pc:docMk/>
          <pc:sldMk cId="3810899201" sldId="3569"/>
        </pc:sldMkLst>
      </pc:sldChg>
      <pc:sldChg chg="del">
        <pc:chgData name="군만두 맛있다" userId="88f4dfb63950bb32" providerId="LiveId" clId="{144249B6-A001-4CCC-AF29-43D5EFA9B3B4}" dt="2023-08-02T13:36:08.964" v="2" actId="47"/>
        <pc:sldMkLst>
          <pc:docMk/>
          <pc:sldMk cId="136418245" sldId="3570"/>
        </pc:sldMkLst>
      </pc:sldChg>
      <pc:sldChg chg="del">
        <pc:chgData name="군만두 맛있다" userId="88f4dfb63950bb32" providerId="LiveId" clId="{144249B6-A001-4CCC-AF29-43D5EFA9B3B4}" dt="2023-08-02T13:36:08.964" v="2" actId="47"/>
        <pc:sldMkLst>
          <pc:docMk/>
          <pc:sldMk cId="2929403181" sldId="3571"/>
        </pc:sldMkLst>
      </pc:sldChg>
      <pc:sldChg chg="del">
        <pc:chgData name="군만두 맛있다" userId="88f4dfb63950bb32" providerId="LiveId" clId="{144249B6-A001-4CCC-AF29-43D5EFA9B3B4}" dt="2023-08-02T13:36:08.964" v="2" actId="47"/>
        <pc:sldMkLst>
          <pc:docMk/>
          <pc:sldMk cId="3107398019" sldId="3572"/>
        </pc:sldMkLst>
      </pc:sldChg>
      <pc:sldChg chg="del">
        <pc:chgData name="군만두 맛있다" userId="88f4dfb63950bb32" providerId="LiveId" clId="{144249B6-A001-4CCC-AF29-43D5EFA9B3B4}" dt="2023-08-02T13:36:08.964" v="2" actId="47"/>
        <pc:sldMkLst>
          <pc:docMk/>
          <pc:sldMk cId="1933009541" sldId="3573"/>
        </pc:sldMkLst>
      </pc:sldChg>
      <pc:sldChg chg="del">
        <pc:chgData name="군만두 맛있다" userId="88f4dfb63950bb32" providerId="LiveId" clId="{144249B6-A001-4CCC-AF29-43D5EFA9B3B4}" dt="2023-08-02T13:36:08.964" v="2" actId="47"/>
        <pc:sldMkLst>
          <pc:docMk/>
          <pc:sldMk cId="508396228" sldId="3574"/>
        </pc:sldMkLst>
      </pc:sldChg>
      <pc:sldChg chg="del">
        <pc:chgData name="군만두 맛있다" userId="88f4dfb63950bb32" providerId="LiveId" clId="{144249B6-A001-4CCC-AF29-43D5EFA9B3B4}" dt="2023-08-02T13:36:08.964" v="2" actId="47"/>
        <pc:sldMkLst>
          <pc:docMk/>
          <pc:sldMk cId="273480268" sldId="3575"/>
        </pc:sldMkLst>
      </pc:sldChg>
      <pc:sldChg chg="del">
        <pc:chgData name="군만두 맛있다" userId="88f4dfb63950bb32" providerId="LiveId" clId="{144249B6-A001-4CCC-AF29-43D5EFA9B3B4}" dt="2023-08-02T13:36:08.964" v="2" actId="47"/>
        <pc:sldMkLst>
          <pc:docMk/>
          <pc:sldMk cId="757919329" sldId="3576"/>
        </pc:sldMkLst>
      </pc:sldChg>
      <pc:sldChg chg="del">
        <pc:chgData name="군만두 맛있다" userId="88f4dfb63950bb32" providerId="LiveId" clId="{144249B6-A001-4CCC-AF29-43D5EFA9B3B4}" dt="2023-08-02T13:36:08.964" v="2" actId="47"/>
        <pc:sldMkLst>
          <pc:docMk/>
          <pc:sldMk cId="371249596" sldId="3577"/>
        </pc:sldMkLst>
      </pc:sldChg>
      <pc:sldChg chg="del">
        <pc:chgData name="군만두 맛있다" userId="88f4dfb63950bb32" providerId="LiveId" clId="{144249B6-A001-4CCC-AF29-43D5EFA9B3B4}" dt="2023-08-02T13:36:08.964" v="2" actId="47"/>
        <pc:sldMkLst>
          <pc:docMk/>
          <pc:sldMk cId="1520095736" sldId="3578"/>
        </pc:sldMkLst>
      </pc:sldChg>
      <pc:sldChg chg="del">
        <pc:chgData name="군만두 맛있다" userId="88f4dfb63950bb32" providerId="LiveId" clId="{144249B6-A001-4CCC-AF29-43D5EFA9B3B4}" dt="2023-08-02T13:36:08.964" v="2" actId="47"/>
        <pc:sldMkLst>
          <pc:docMk/>
          <pc:sldMk cId="1940814970" sldId="3579"/>
        </pc:sldMkLst>
      </pc:sldChg>
      <pc:sldChg chg="del">
        <pc:chgData name="군만두 맛있다" userId="88f4dfb63950bb32" providerId="LiveId" clId="{144249B6-A001-4CCC-AF29-43D5EFA9B3B4}" dt="2023-08-02T13:36:08.964" v="2" actId="47"/>
        <pc:sldMkLst>
          <pc:docMk/>
          <pc:sldMk cId="1588324088" sldId="3580"/>
        </pc:sldMkLst>
      </pc:sldChg>
      <pc:sldChg chg="del">
        <pc:chgData name="군만두 맛있다" userId="88f4dfb63950bb32" providerId="LiveId" clId="{144249B6-A001-4CCC-AF29-43D5EFA9B3B4}" dt="2023-08-02T13:36:08.964" v="2" actId="47"/>
        <pc:sldMkLst>
          <pc:docMk/>
          <pc:sldMk cId="3843625542" sldId="3581"/>
        </pc:sldMkLst>
      </pc:sldChg>
      <pc:sldChg chg="del">
        <pc:chgData name="군만두 맛있다" userId="88f4dfb63950bb32" providerId="LiveId" clId="{144249B6-A001-4CCC-AF29-43D5EFA9B3B4}" dt="2023-08-02T13:36:08.964" v="2" actId="47"/>
        <pc:sldMkLst>
          <pc:docMk/>
          <pc:sldMk cId="799766133" sldId="3582"/>
        </pc:sldMkLst>
      </pc:sldChg>
      <pc:sldChg chg="del">
        <pc:chgData name="군만두 맛있다" userId="88f4dfb63950bb32" providerId="LiveId" clId="{144249B6-A001-4CCC-AF29-43D5EFA9B3B4}" dt="2023-08-02T13:36:08.964" v="2" actId="47"/>
        <pc:sldMkLst>
          <pc:docMk/>
          <pc:sldMk cId="3430852059" sldId="3583"/>
        </pc:sldMkLst>
      </pc:sldChg>
      <pc:sldChg chg="del">
        <pc:chgData name="군만두 맛있다" userId="88f4dfb63950bb32" providerId="LiveId" clId="{144249B6-A001-4CCC-AF29-43D5EFA9B3B4}" dt="2023-08-02T13:36:08.964" v="2" actId="47"/>
        <pc:sldMkLst>
          <pc:docMk/>
          <pc:sldMk cId="3126351713" sldId="3584"/>
        </pc:sldMkLst>
      </pc:sldChg>
      <pc:sldChg chg="del">
        <pc:chgData name="군만두 맛있다" userId="88f4dfb63950bb32" providerId="LiveId" clId="{144249B6-A001-4CCC-AF29-43D5EFA9B3B4}" dt="2023-08-02T13:36:08.964" v="2" actId="47"/>
        <pc:sldMkLst>
          <pc:docMk/>
          <pc:sldMk cId="3802162649" sldId="3585"/>
        </pc:sldMkLst>
      </pc:sldChg>
      <pc:sldChg chg="del">
        <pc:chgData name="군만두 맛있다" userId="88f4dfb63950bb32" providerId="LiveId" clId="{144249B6-A001-4CCC-AF29-43D5EFA9B3B4}" dt="2023-08-02T13:36:08.964" v="2" actId="47"/>
        <pc:sldMkLst>
          <pc:docMk/>
          <pc:sldMk cId="993927175" sldId="3586"/>
        </pc:sldMkLst>
      </pc:sldChg>
      <pc:sldChg chg="del">
        <pc:chgData name="군만두 맛있다" userId="88f4dfb63950bb32" providerId="LiveId" clId="{144249B6-A001-4CCC-AF29-43D5EFA9B3B4}" dt="2023-08-02T13:36:08.964" v="2" actId="47"/>
        <pc:sldMkLst>
          <pc:docMk/>
          <pc:sldMk cId="3617866773" sldId="3587"/>
        </pc:sldMkLst>
      </pc:sldChg>
      <pc:sldChg chg="del">
        <pc:chgData name="군만두 맛있다" userId="88f4dfb63950bb32" providerId="LiveId" clId="{144249B6-A001-4CCC-AF29-43D5EFA9B3B4}" dt="2023-08-02T13:36:08.964" v="2" actId="47"/>
        <pc:sldMkLst>
          <pc:docMk/>
          <pc:sldMk cId="1203829844" sldId="3588"/>
        </pc:sldMkLst>
      </pc:sldChg>
      <pc:sldChg chg="del">
        <pc:chgData name="군만두 맛있다" userId="88f4dfb63950bb32" providerId="LiveId" clId="{144249B6-A001-4CCC-AF29-43D5EFA9B3B4}" dt="2023-08-02T13:36:08.964" v="2" actId="47"/>
        <pc:sldMkLst>
          <pc:docMk/>
          <pc:sldMk cId="1420976183" sldId="3589"/>
        </pc:sldMkLst>
      </pc:sldChg>
      <pc:sldChg chg="del">
        <pc:chgData name="군만두 맛있다" userId="88f4dfb63950bb32" providerId="LiveId" clId="{144249B6-A001-4CCC-AF29-43D5EFA9B3B4}" dt="2023-08-02T13:36:08.964" v="2" actId="47"/>
        <pc:sldMkLst>
          <pc:docMk/>
          <pc:sldMk cId="766556471" sldId="3590"/>
        </pc:sldMkLst>
      </pc:sldChg>
      <pc:sldChg chg="del">
        <pc:chgData name="군만두 맛있다" userId="88f4dfb63950bb32" providerId="LiveId" clId="{144249B6-A001-4CCC-AF29-43D5EFA9B3B4}" dt="2023-08-02T13:36:08.964" v="2" actId="47"/>
        <pc:sldMkLst>
          <pc:docMk/>
          <pc:sldMk cId="2517661826" sldId="3591"/>
        </pc:sldMkLst>
      </pc:sldChg>
      <pc:sldChg chg="del">
        <pc:chgData name="군만두 맛있다" userId="88f4dfb63950bb32" providerId="LiveId" clId="{144249B6-A001-4CCC-AF29-43D5EFA9B3B4}" dt="2023-08-02T13:36:08.964" v="2" actId="47"/>
        <pc:sldMkLst>
          <pc:docMk/>
          <pc:sldMk cId="1287692503" sldId="3592"/>
        </pc:sldMkLst>
      </pc:sldChg>
      <pc:sldChg chg="del">
        <pc:chgData name="군만두 맛있다" userId="88f4dfb63950bb32" providerId="LiveId" clId="{144249B6-A001-4CCC-AF29-43D5EFA9B3B4}" dt="2023-08-02T13:36:08.964" v="2" actId="47"/>
        <pc:sldMkLst>
          <pc:docMk/>
          <pc:sldMk cId="1298368816" sldId="3593"/>
        </pc:sldMkLst>
      </pc:sldChg>
      <pc:sldChg chg="del">
        <pc:chgData name="군만두 맛있다" userId="88f4dfb63950bb32" providerId="LiveId" clId="{144249B6-A001-4CCC-AF29-43D5EFA9B3B4}" dt="2023-08-02T13:36:08.964" v="2" actId="47"/>
        <pc:sldMkLst>
          <pc:docMk/>
          <pc:sldMk cId="3367869138" sldId="3594"/>
        </pc:sldMkLst>
      </pc:sldChg>
      <pc:sldChg chg="del">
        <pc:chgData name="군만두 맛있다" userId="88f4dfb63950bb32" providerId="LiveId" clId="{144249B6-A001-4CCC-AF29-43D5EFA9B3B4}" dt="2023-08-02T13:36:08.964" v="2" actId="47"/>
        <pc:sldMkLst>
          <pc:docMk/>
          <pc:sldMk cId="2560156449" sldId="3595"/>
        </pc:sldMkLst>
      </pc:sldChg>
      <pc:sldChg chg="del">
        <pc:chgData name="군만두 맛있다" userId="88f4dfb63950bb32" providerId="LiveId" clId="{144249B6-A001-4CCC-AF29-43D5EFA9B3B4}" dt="2023-08-02T13:36:08.964" v="2" actId="47"/>
        <pc:sldMkLst>
          <pc:docMk/>
          <pc:sldMk cId="1712369448" sldId="3596"/>
        </pc:sldMkLst>
      </pc:sldChg>
      <pc:sldChg chg="del">
        <pc:chgData name="군만두 맛있다" userId="88f4dfb63950bb32" providerId="LiveId" clId="{144249B6-A001-4CCC-AF29-43D5EFA9B3B4}" dt="2023-08-02T13:36:08.964" v="2" actId="47"/>
        <pc:sldMkLst>
          <pc:docMk/>
          <pc:sldMk cId="246470330" sldId="3597"/>
        </pc:sldMkLst>
      </pc:sldChg>
      <pc:sldChg chg="del">
        <pc:chgData name="군만두 맛있다" userId="88f4dfb63950bb32" providerId="LiveId" clId="{144249B6-A001-4CCC-AF29-43D5EFA9B3B4}" dt="2023-08-02T13:36:08.964" v="2" actId="47"/>
        <pc:sldMkLst>
          <pc:docMk/>
          <pc:sldMk cId="1824443097" sldId="3598"/>
        </pc:sldMkLst>
      </pc:sldChg>
      <pc:sldChg chg="del">
        <pc:chgData name="군만두 맛있다" userId="88f4dfb63950bb32" providerId="LiveId" clId="{144249B6-A001-4CCC-AF29-43D5EFA9B3B4}" dt="2023-08-02T13:36:08.964" v="2" actId="47"/>
        <pc:sldMkLst>
          <pc:docMk/>
          <pc:sldMk cId="4291243440" sldId="3599"/>
        </pc:sldMkLst>
      </pc:sldChg>
      <pc:sldChg chg="del">
        <pc:chgData name="군만두 맛있다" userId="88f4dfb63950bb32" providerId="LiveId" clId="{144249B6-A001-4CCC-AF29-43D5EFA9B3B4}" dt="2023-08-02T13:36:08.964" v="2" actId="47"/>
        <pc:sldMkLst>
          <pc:docMk/>
          <pc:sldMk cId="2960902733" sldId="3600"/>
        </pc:sldMkLst>
      </pc:sldChg>
      <pc:sldChg chg="del">
        <pc:chgData name="군만두 맛있다" userId="88f4dfb63950bb32" providerId="LiveId" clId="{144249B6-A001-4CCC-AF29-43D5EFA9B3B4}" dt="2023-08-02T13:36:08.964" v="2" actId="47"/>
        <pc:sldMkLst>
          <pc:docMk/>
          <pc:sldMk cId="1210088053" sldId="3601"/>
        </pc:sldMkLst>
      </pc:sldChg>
      <pc:sldChg chg="del">
        <pc:chgData name="군만두 맛있다" userId="88f4dfb63950bb32" providerId="LiveId" clId="{144249B6-A001-4CCC-AF29-43D5EFA9B3B4}" dt="2023-08-02T13:36:08.964" v="2" actId="47"/>
        <pc:sldMkLst>
          <pc:docMk/>
          <pc:sldMk cId="1007999148" sldId="3602"/>
        </pc:sldMkLst>
      </pc:sldChg>
      <pc:sldChg chg="del">
        <pc:chgData name="군만두 맛있다" userId="88f4dfb63950bb32" providerId="LiveId" clId="{144249B6-A001-4CCC-AF29-43D5EFA9B3B4}" dt="2023-08-02T13:36:08.964" v="2" actId="47"/>
        <pc:sldMkLst>
          <pc:docMk/>
          <pc:sldMk cId="3839774825" sldId="3603"/>
        </pc:sldMkLst>
      </pc:sldChg>
      <pc:sldChg chg="del">
        <pc:chgData name="군만두 맛있다" userId="88f4dfb63950bb32" providerId="LiveId" clId="{144249B6-A001-4CCC-AF29-43D5EFA9B3B4}" dt="2023-08-02T13:36:08.964" v="2" actId="47"/>
        <pc:sldMkLst>
          <pc:docMk/>
          <pc:sldMk cId="1745094400" sldId="3604"/>
        </pc:sldMkLst>
      </pc:sldChg>
      <pc:sldChg chg="del">
        <pc:chgData name="군만두 맛있다" userId="88f4dfb63950bb32" providerId="LiveId" clId="{144249B6-A001-4CCC-AF29-43D5EFA9B3B4}" dt="2023-08-02T13:36:08.964" v="2" actId="47"/>
        <pc:sldMkLst>
          <pc:docMk/>
          <pc:sldMk cId="333553873" sldId="3605"/>
        </pc:sldMkLst>
      </pc:sldChg>
      <pc:sldChg chg="del">
        <pc:chgData name="군만두 맛있다" userId="88f4dfb63950bb32" providerId="LiveId" clId="{144249B6-A001-4CCC-AF29-43D5EFA9B3B4}" dt="2023-08-02T13:36:08.964" v="2" actId="47"/>
        <pc:sldMkLst>
          <pc:docMk/>
          <pc:sldMk cId="1833210407" sldId="3606"/>
        </pc:sldMkLst>
      </pc:sldChg>
      <pc:sldChg chg="del">
        <pc:chgData name="군만두 맛있다" userId="88f4dfb63950bb32" providerId="LiveId" clId="{144249B6-A001-4CCC-AF29-43D5EFA9B3B4}" dt="2023-08-02T13:36:08.964" v="2" actId="47"/>
        <pc:sldMkLst>
          <pc:docMk/>
          <pc:sldMk cId="2626412192" sldId="3607"/>
        </pc:sldMkLst>
      </pc:sldChg>
      <pc:sldChg chg="del">
        <pc:chgData name="군만두 맛있다" userId="88f4dfb63950bb32" providerId="LiveId" clId="{144249B6-A001-4CCC-AF29-43D5EFA9B3B4}" dt="2023-08-02T13:36:08.964" v="2" actId="47"/>
        <pc:sldMkLst>
          <pc:docMk/>
          <pc:sldMk cId="3063180080" sldId="3608"/>
        </pc:sldMkLst>
      </pc:sldChg>
      <pc:sldChg chg="del">
        <pc:chgData name="군만두 맛있다" userId="88f4dfb63950bb32" providerId="LiveId" clId="{144249B6-A001-4CCC-AF29-43D5EFA9B3B4}" dt="2023-08-02T13:36:08.964" v="2" actId="47"/>
        <pc:sldMkLst>
          <pc:docMk/>
          <pc:sldMk cId="733250031" sldId="3609"/>
        </pc:sldMkLst>
      </pc:sldChg>
      <pc:sldChg chg="del">
        <pc:chgData name="군만두 맛있다" userId="88f4dfb63950bb32" providerId="LiveId" clId="{144249B6-A001-4CCC-AF29-43D5EFA9B3B4}" dt="2023-08-02T13:36:08.964" v="2" actId="47"/>
        <pc:sldMkLst>
          <pc:docMk/>
          <pc:sldMk cId="3913445943" sldId="3610"/>
        </pc:sldMkLst>
      </pc:sldChg>
      <pc:sldChg chg="del">
        <pc:chgData name="군만두 맛있다" userId="88f4dfb63950bb32" providerId="LiveId" clId="{144249B6-A001-4CCC-AF29-43D5EFA9B3B4}" dt="2023-08-02T13:36:08.964" v="2" actId="47"/>
        <pc:sldMkLst>
          <pc:docMk/>
          <pc:sldMk cId="3225050307" sldId="3611"/>
        </pc:sldMkLst>
      </pc:sldChg>
      <pc:sldChg chg="del">
        <pc:chgData name="군만두 맛있다" userId="88f4dfb63950bb32" providerId="LiveId" clId="{144249B6-A001-4CCC-AF29-43D5EFA9B3B4}" dt="2023-08-02T13:36:08.964" v="2" actId="47"/>
        <pc:sldMkLst>
          <pc:docMk/>
          <pc:sldMk cId="3370616439" sldId="3612"/>
        </pc:sldMkLst>
      </pc:sldChg>
      <pc:sldChg chg="del">
        <pc:chgData name="군만두 맛있다" userId="88f4dfb63950bb32" providerId="LiveId" clId="{144249B6-A001-4CCC-AF29-43D5EFA9B3B4}" dt="2023-08-02T13:36:08.964" v="2" actId="47"/>
        <pc:sldMkLst>
          <pc:docMk/>
          <pc:sldMk cId="345525134" sldId="3613"/>
        </pc:sldMkLst>
      </pc:sldChg>
      <pc:sldChg chg="del">
        <pc:chgData name="군만두 맛있다" userId="88f4dfb63950bb32" providerId="LiveId" clId="{144249B6-A001-4CCC-AF29-43D5EFA9B3B4}" dt="2023-08-02T13:36:08.964" v="2" actId="47"/>
        <pc:sldMkLst>
          <pc:docMk/>
          <pc:sldMk cId="4201609049" sldId="3614"/>
        </pc:sldMkLst>
      </pc:sldChg>
      <pc:sldChg chg="del">
        <pc:chgData name="군만두 맛있다" userId="88f4dfb63950bb32" providerId="LiveId" clId="{144249B6-A001-4CCC-AF29-43D5EFA9B3B4}" dt="2023-08-02T13:36:08.964" v="2" actId="47"/>
        <pc:sldMkLst>
          <pc:docMk/>
          <pc:sldMk cId="921084300" sldId="3615"/>
        </pc:sldMkLst>
      </pc:sldChg>
      <pc:sldChg chg="del">
        <pc:chgData name="군만두 맛있다" userId="88f4dfb63950bb32" providerId="LiveId" clId="{144249B6-A001-4CCC-AF29-43D5EFA9B3B4}" dt="2023-08-02T13:36:08.964" v="2" actId="47"/>
        <pc:sldMkLst>
          <pc:docMk/>
          <pc:sldMk cId="1163398004" sldId="3616"/>
        </pc:sldMkLst>
      </pc:sldChg>
      <pc:sldChg chg="del">
        <pc:chgData name="군만두 맛있다" userId="88f4dfb63950bb32" providerId="LiveId" clId="{144249B6-A001-4CCC-AF29-43D5EFA9B3B4}" dt="2023-08-02T13:36:08.964" v="2" actId="47"/>
        <pc:sldMkLst>
          <pc:docMk/>
          <pc:sldMk cId="663365946" sldId="3617"/>
        </pc:sldMkLst>
      </pc:sldChg>
      <pc:sldChg chg="del">
        <pc:chgData name="군만두 맛있다" userId="88f4dfb63950bb32" providerId="LiveId" clId="{144249B6-A001-4CCC-AF29-43D5EFA9B3B4}" dt="2023-08-02T13:36:08.964" v="2" actId="47"/>
        <pc:sldMkLst>
          <pc:docMk/>
          <pc:sldMk cId="1004339078" sldId="3618"/>
        </pc:sldMkLst>
      </pc:sldChg>
      <pc:sldChg chg="del">
        <pc:chgData name="군만두 맛있다" userId="88f4dfb63950bb32" providerId="LiveId" clId="{144249B6-A001-4CCC-AF29-43D5EFA9B3B4}" dt="2023-08-02T13:36:08.964" v="2" actId="47"/>
        <pc:sldMkLst>
          <pc:docMk/>
          <pc:sldMk cId="2423343908" sldId="3619"/>
        </pc:sldMkLst>
      </pc:sldChg>
      <pc:sldChg chg="del">
        <pc:chgData name="군만두 맛있다" userId="88f4dfb63950bb32" providerId="LiveId" clId="{144249B6-A001-4CCC-AF29-43D5EFA9B3B4}" dt="2023-08-02T13:36:08.964" v="2" actId="47"/>
        <pc:sldMkLst>
          <pc:docMk/>
          <pc:sldMk cId="1569009209" sldId="3620"/>
        </pc:sldMkLst>
      </pc:sldChg>
      <pc:sldChg chg="del">
        <pc:chgData name="군만두 맛있다" userId="88f4dfb63950bb32" providerId="LiveId" clId="{144249B6-A001-4CCC-AF29-43D5EFA9B3B4}" dt="2023-08-02T13:36:08.964" v="2" actId="47"/>
        <pc:sldMkLst>
          <pc:docMk/>
          <pc:sldMk cId="3269276864" sldId="3621"/>
        </pc:sldMkLst>
      </pc:sldChg>
      <pc:sldChg chg="del">
        <pc:chgData name="군만두 맛있다" userId="88f4dfb63950bb32" providerId="LiveId" clId="{144249B6-A001-4CCC-AF29-43D5EFA9B3B4}" dt="2023-08-02T13:36:08.964" v="2" actId="47"/>
        <pc:sldMkLst>
          <pc:docMk/>
          <pc:sldMk cId="2359366901" sldId="3622"/>
        </pc:sldMkLst>
      </pc:sldChg>
      <pc:sldChg chg="del">
        <pc:chgData name="군만두 맛있다" userId="88f4dfb63950bb32" providerId="LiveId" clId="{144249B6-A001-4CCC-AF29-43D5EFA9B3B4}" dt="2023-08-02T13:36:08.964" v="2" actId="47"/>
        <pc:sldMkLst>
          <pc:docMk/>
          <pc:sldMk cId="2959204144" sldId="3623"/>
        </pc:sldMkLst>
      </pc:sldChg>
      <pc:sldChg chg="del">
        <pc:chgData name="군만두 맛있다" userId="88f4dfb63950bb32" providerId="LiveId" clId="{144249B6-A001-4CCC-AF29-43D5EFA9B3B4}" dt="2023-08-02T13:36:08.964" v="2" actId="47"/>
        <pc:sldMkLst>
          <pc:docMk/>
          <pc:sldMk cId="2631223302" sldId="3624"/>
        </pc:sldMkLst>
      </pc:sldChg>
      <pc:sldChg chg="del">
        <pc:chgData name="군만두 맛있다" userId="88f4dfb63950bb32" providerId="LiveId" clId="{144249B6-A001-4CCC-AF29-43D5EFA9B3B4}" dt="2023-08-02T13:36:08.964" v="2" actId="47"/>
        <pc:sldMkLst>
          <pc:docMk/>
          <pc:sldMk cId="2707961012" sldId="3625"/>
        </pc:sldMkLst>
      </pc:sldChg>
      <pc:sldChg chg="del">
        <pc:chgData name="군만두 맛있다" userId="88f4dfb63950bb32" providerId="LiveId" clId="{144249B6-A001-4CCC-AF29-43D5EFA9B3B4}" dt="2023-08-02T13:36:08.964" v="2" actId="47"/>
        <pc:sldMkLst>
          <pc:docMk/>
          <pc:sldMk cId="2036204515" sldId="3626"/>
        </pc:sldMkLst>
      </pc:sldChg>
      <pc:sldChg chg="del">
        <pc:chgData name="군만두 맛있다" userId="88f4dfb63950bb32" providerId="LiveId" clId="{144249B6-A001-4CCC-AF29-43D5EFA9B3B4}" dt="2023-08-02T13:36:08.964" v="2" actId="47"/>
        <pc:sldMkLst>
          <pc:docMk/>
          <pc:sldMk cId="1049006571" sldId="3627"/>
        </pc:sldMkLst>
      </pc:sldChg>
      <pc:sldChg chg="del">
        <pc:chgData name="군만두 맛있다" userId="88f4dfb63950bb32" providerId="LiveId" clId="{144249B6-A001-4CCC-AF29-43D5EFA9B3B4}" dt="2023-08-02T13:36:08.964" v="2" actId="47"/>
        <pc:sldMkLst>
          <pc:docMk/>
          <pc:sldMk cId="2011022166" sldId="3628"/>
        </pc:sldMkLst>
      </pc:sldChg>
      <pc:sldChg chg="del">
        <pc:chgData name="군만두 맛있다" userId="88f4dfb63950bb32" providerId="LiveId" clId="{144249B6-A001-4CCC-AF29-43D5EFA9B3B4}" dt="2023-08-02T13:36:08.964" v="2" actId="47"/>
        <pc:sldMkLst>
          <pc:docMk/>
          <pc:sldMk cId="296076453" sldId="3629"/>
        </pc:sldMkLst>
      </pc:sldChg>
      <pc:sldChg chg="del">
        <pc:chgData name="군만두 맛있다" userId="88f4dfb63950bb32" providerId="LiveId" clId="{144249B6-A001-4CCC-AF29-43D5EFA9B3B4}" dt="2023-08-02T13:36:08.964" v="2" actId="47"/>
        <pc:sldMkLst>
          <pc:docMk/>
          <pc:sldMk cId="39930304" sldId="3630"/>
        </pc:sldMkLst>
      </pc:sldChg>
      <pc:sldChg chg="del">
        <pc:chgData name="군만두 맛있다" userId="88f4dfb63950bb32" providerId="LiveId" clId="{144249B6-A001-4CCC-AF29-43D5EFA9B3B4}" dt="2023-08-02T13:36:08.964" v="2" actId="47"/>
        <pc:sldMkLst>
          <pc:docMk/>
          <pc:sldMk cId="3766176806" sldId="3631"/>
        </pc:sldMkLst>
      </pc:sldChg>
      <pc:sldChg chg="del">
        <pc:chgData name="군만두 맛있다" userId="88f4dfb63950bb32" providerId="LiveId" clId="{144249B6-A001-4CCC-AF29-43D5EFA9B3B4}" dt="2023-08-02T13:36:08.964" v="2" actId="47"/>
        <pc:sldMkLst>
          <pc:docMk/>
          <pc:sldMk cId="2336047533" sldId="3632"/>
        </pc:sldMkLst>
      </pc:sldChg>
      <pc:sldChg chg="del">
        <pc:chgData name="군만두 맛있다" userId="88f4dfb63950bb32" providerId="LiveId" clId="{144249B6-A001-4CCC-AF29-43D5EFA9B3B4}" dt="2023-08-02T13:36:08.964" v="2" actId="47"/>
        <pc:sldMkLst>
          <pc:docMk/>
          <pc:sldMk cId="3477431340" sldId="3633"/>
        </pc:sldMkLst>
      </pc:sldChg>
      <pc:sldChg chg="del">
        <pc:chgData name="군만두 맛있다" userId="88f4dfb63950bb32" providerId="LiveId" clId="{144249B6-A001-4CCC-AF29-43D5EFA9B3B4}" dt="2023-08-02T13:36:08.964" v="2" actId="47"/>
        <pc:sldMkLst>
          <pc:docMk/>
          <pc:sldMk cId="3139857665" sldId="3634"/>
        </pc:sldMkLst>
      </pc:sldChg>
      <pc:sldChg chg="del">
        <pc:chgData name="군만두 맛있다" userId="88f4dfb63950bb32" providerId="LiveId" clId="{144249B6-A001-4CCC-AF29-43D5EFA9B3B4}" dt="2023-08-02T13:36:08.964" v="2" actId="47"/>
        <pc:sldMkLst>
          <pc:docMk/>
          <pc:sldMk cId="2117994155" sldId="3635"/>
        </pc:sldMkLst>
      </pc:sldChg>
      <pc:sldChg chg="del">
        <pc:chgData name="군만두 맛있다" userId="88f4dfb63950bb32" providerId="LiveId" clId="{144249B6-A001-4CCC-AF29-43D5EFA9B3B4}" dt="2023-08-02T13:36:08.964" v="2" actId="47"/>
        <pc:sldMkLst>
          <pc:docMk/>
          <pc:sldMk cId="3161475540" sldId="3636"/>
        </pc:sldMkLst>
      </pc:sldChg>
      <pc:sldChg chg="del">
        <pc:chgData name="군만두 맛있다" userId="88f4dfb63950bb32" providerId="LiveId" clId="{144249B6-A001-4CCC-AF29-43D5EFA9B3B4}" dt="2023-08-02T13:36:08.964" v="2" actId="47"/>
        <pc:sldMkLst>
          <pc:docMk/>
          <pc:sldMk cId="3621646098" sldId="3637"/>
        </pc:sldMkLst>
      </pc:sldChg>
      <pc:sldChg chg="del">
        <pc:chgData name="군만두 맛있다" userId="88f4dfb63950bb32" providerId="LiveId" clId="{144249B6-A001-4CCC-AF29-43D5EFA9B3B4}" dt="2023-08-02T13:36:08.964" v="2" actId="47"/>
        <pc:sldMkLst>
          <pc:docMk/>
          <pc:sldMk cId="3572425631" sldId="3638"/>
        </pc:sldMkLst>
      </pc:sldChg>
      <pc:sldChg chg="del">
        <pc:chgData name="군만두 맛있다" userId="88f4dfb63950bb32" providerId="LiveId" clId="{144249B6-A001-4CCC-AF29-43D5EFA9B3B4}" dt="2023-08-02T13:36:08.964" v="2" actId="47"/>
        <pc:sldMkLst>
          <pc:docMk/>
          <pc:sldMk cId="710586141" sldId="3639"/>
        </pc:sldMkLst>
      </pc:sldChg>
      <pc:sldChg chg="del">
        <pc:chgData name="군만두 맛있다" userId="88f4dfb63950bb32" providerId="LiveId" clId="{144249B6-A001-4CCC-AF29-43D5EFA9B3B4}" dt="2023-08-02T13:36:08.964" v="2" actId="47"/>
        <pc:sldMkLst>
          <pc:docMk/>
          <pc:sldMk cId="2860505149" sldId="3640"/>
        </pc:sldMkLst>
      </pc:sldChg>
      <pc:sldChg chg="del">
        <pc:chgData name="군만두 맛있다" userId="88f4dfb63950bb32" providerId="LiveId" clId="{144249B6-A001-4CCC-AF29-43D5EFA9B3B4}" dt="2023-08-02T13:36:08.964" v="2" actId="47"/>
        <pc:sldMkLst>
          <pc:docMk/>
          <pc:sldMk cId="1229026654" sldId="3641"/>
        </pc:sldMkLst>
      </pc:sldChg>
      <pc:sldChg chg="del">
        <pc:chgData name="군만두 맛있다" userId="88f4dfb63950bb32" providerId="LiveId" clId="{144249B6-A001-4CCC-AF29-43D5EFA9B3B4}" dt="2023-08-02T13:36:08.964" v="2" actId="47"/>
        <pc:sldMkLst>
          <pc:docMk/>
          <pc:sldMk cId="2982806056" sldId="3642"/>
        </pc:sldMkLst>
      </pc:sldChg>
      <pc:sldChg chg="del">
        <pc:chgData name="군만두 맛있다" userId="88f4dfb63950bb32" providerId="LiveId" clId="{144249B6-A001-4CCC-AF29-43D5EFA9B3B4}" dt="2023-08-02T13:36:08.964" v="2" actId="47"/>
        <pc:sldMkLst>
          <pc:docMk/>
          <pc:sldMk cId="545778149" sldId="3643"/>
        </pc:sldMkLst>
      </pc:sldChg>
      <pc:sldChg chg="del">
        <pc:chgData name="군만두 맛있다" userId="88f4dfb63950bb32" providerId="LiveId" clId="{144249B6-A001-4CCC-AF29-43D5EFA9B3B4}" dt="2023-08-02T13:36:08.964" v="2" actId="47"/>
        <pc:sldMkLst>
          <pc:docMk/>
          <pc:sldMk cId="1261403904" sldId="3644"/>
        </pc:sldMkLst>
      </pc:sldChg>
      <pc:sldChg chg="del">
        <pc:chgData name="군만두 맛있다" userId="88f4dfb63950bb32" providerId="LiveId" clId="{144249B6-A001-4CCC-AF29-43D5EFA9B3B4}" dt="2023-08-02T13:36:08.964" v="2" actId="47"/>
        <pc:sldMkLst>
          <pc:docMk/>
          <pc:sldMk cId="470120319" sldId="3645"/>
        </pc:sldMkLst>
      </pc:sldChg>
      <pc:sldChg chg="del">
        <pc:chgData name="군만두 맛있다" userId="88f4dfb63950bb32" providerId="LiveId" clId="{144249B6-A001-4CCC-AF29-43D5EFA9B3B4}" dt="2023-08-02T13:36:08.964" v="2" actId="47"/>
        <pc:sldMkLst>
          <pc:docMk/>
          <pc:sldMk cId="4218287870" sldId="3646"/>
        </pc:sldMkLst>
      </pc:sldChg>
      <pc:sldChg chg="del">
        <pc:chgData name="군만두 맛있다" userId="88f4dfb63950bb32" providerId="LiveId" clId="{144249B6-A001-4CCC-AF29-43D5EFA9B3B4}" dt="2023-08-02T13:36:08.964" v="2" actId="47"/>
        <pc:sldMkLst>
          <pc:docMk/>
          <pc:sldMk cId="3044606798" sldId="3647"/>
        </pc:sldMkLst>
      </pc:sldChg>
      <pc:sldChg chg="del">
        <pc:chgData name="군만두 맛있다" userId="88f4dfb63950bb32" providerId="LiveId" clId="{144249B6-A001-4CCC-AF29-43D5EFA9B3B4}" dt="2023-08-02T13:36:08.964" v="2" actId="47"/>
        <pc:sldMkLst>
          <pc:docMk/>
          <pc:sldMk cId="3619880291" sldId="3648"/>
        </pc:sldMkLst>
      </pc:sldChg>
      <pc:sldChg chg="del">
        <pc:chgData name="군만두 맛있다" userId="88f4dfb63950bb32" providerId="LiveId" clId="{144249B6-A001-4CCC-AF29-43D5EFA9B3B4}" dt="2023-08-02T13:36:08.964" v="2" actId="47"/>
        <pc:sldMkLst>
          <pc:docMk/>
          <pc:sldMk cId="2851612852" sldId="3649"/>
        </pc:sldMkLst>
      </pc:sldChg>
      <pc:sldChg chg="del">
        <pc:chgData name="군만두 맛있다" userId="88f4dfb63950bb32" providerId="LiveId" clId="{144249B6-A001-4CCC-AF29-43D5EFA9B3B4}" dt="2023-08-02T13:36:08.964" v="2" actId="47"/>
        <pc:sldMkLst>
          <pc:docMk/>
          <pc:sldMk cId="3774210781" sldId="3650"/>
        </pc:sldMkLst>
      </pc:sldChg>
      <pc:sldChg chg="del">
        <pc:chgData name="군만두 맛있다" userId="88f4dfb63950bb32" providerId="LiveId" clId="{144249B6-A001-4CCC-AF29-43D5EFA9B3B4}" dt="2023-08-02T13:36:08.964" v="2" actId="47"/>
        <pc:sldMkLst>
          <pc:docMk/>
          <pc:sldMk cId="140766815" sldId="3651"/>
        </pc:sldMkLst>
      </pc:sldChg>
      <pc:sldChg chg="del">
        <pc:chgData name="군만두 맛있다" userId="88f4dfb63950bb32" providerId="LiveId" clId="{144249B6-A001-4CCC-AF29-43D5EFA9B3B4}" dt="2023-08-02T13:36:08.964" v="2" actId="47"/>
        <pc:sldMkLst>
          <pc:docMk/>
          <pc:sldMk cId="2768937379" sldId="3652"/>
        </pc:sldMkLst>
      </pc:sldChg>
      <pc:sldChg chg="del">
        <pc:chgData name="군만두 맛있다" userId="88f4dfb63950bb32" providerId="LiveId" clId="{144249B6-A001-4CCC-AF29-43D5EFA9B3B4}" dt="2023-08-02T13:36:08.964" v="2" actId="47"/>
        <pc:sldMkLst>
          <pc:docMk/>
          <pc:sldMk cId="3751676107" sldId="3653"/>
        </pc:sldMkLst>
      </pc:sldChg>
      <pc:sldChg chg="del">
        <pc:chgData name="군만두 맛있다" userId="88f4dfb63950bb32" providerId="LiveId" clId="{144249B6-A001-4CCC-AF29-43D5EFA9B3B4}" dt="2023-08-02T13:36:08.964" v="2" actId="47"/>
        <pc:sldMkLst>
          <pc:docMk/>
          <pc:sldMk cId="512001916" sldId="3654"/>
        </pc:sldMkLst>
      </pc:sldChg>
      <pc:sldChg chg="del">
        <pc:chgData name="군만두 맛있다" userId="88f4dfb63950bb32" providerId="LiveId" clId="{144249B6-A001-4CCC-AF29-43D5EFA9B3B4}" dt="2023-08-02T13:36:08.964" v="2" actId="47"/>
        <pc:sldMkLst>
          <pc:docMk/>
          <pc:sldMk cId="993095202" sldId="3655"/>
        </pc:sldMkLst>
      </pc:sldChg>
      <pc:sldChg chg="del">
        <pc:chgData name="군만두 맛있다" userId="88f4dfb63950bb32" providerId="LiveId" clId="{144249B6-A001-4CCC-AF29-43D5EFA9B3B4}" dt="2023-08-02T13:36:08.964" v="2" actId="47"/>
        <pc:sldMkLst>
          <pc:docMk/>
          <pc:sldMk cId="1225467992" sldId="3656"/>
        </pc:sldMkLst>
      </pc:sldChg>
      <pc:sldChg chg="del">
        <pc:chgData name="군만두 맛있다" userId="88f4dfb63950bb32" providerId="LiveId" clId="{144249B6-A001-4CCC-AF29-43D5EFA9B3B4}" dt="2023-08-02T13:36:08.964" v="2" actId="47"/>
        <pc:sldMkLst>
          <pc:docMk/>
          <pc:sldMk cId="858489540" sldId="3657"/>
        </pc:sldMkLst>
      </pc:sldChg>
      <pc:sldChg chg="del">
        <pc:chgData name="군만두 맛있다" userId="88f4dfb63950bb32" providerId="LiveId" clId="{144249B6-A001-4CCC-AF29-43D5EFA9B3B4}" dt="2023-08-02T13:36:08.964" v="2" actId="47"/>
        <pc:sldMkLst>
          <pc:docMk/>
          <pc:sldMk cId="413184107" sldId="3658"/>
        </pc:sldMkLst>
      </pc:sldChg>
      <pc:sldChg chg="del">
        <pc:chgData name="군만두 맛있다" userId="88f4dfb63950bb32" providerId="LiveId" clId="{144249B6-A001-4CCC-AF29-43D5EFA9B3B4}" dt="2023-08-02T13:36:08.964" v="2" actId="47"/>
        <pc:sldMkLst>
          <pc:docMk/>
          <pc:sldMk cId="3020817877" sldId="3659"/>
        </pc:sldMkLst>
      </pc:sldChg>
      <pc:sldChg chg="del">
        <pc:chgData name="군만두 맛있다" userId="88f4dfb63950bb32" providerId="LiveId" clId="{144249B6-A001-4CCC-AF29-43D5EFA9B3B4}" dt="2023-08-02T13:36:08.964" v="2" actId="47"/>
        <pc:sldMkLst>
          <pc:docMk/>
          <pc:sldMk cId="1289843258" sldId="3660"/>
        </pc:sldMkLst>
      </pc:sldChg>
      <pc:sldChg chg="del">
        <pc:chgData name="군만두 맛있다" userId="88f4dfb63950bb32" providerId="LiveId" clId="{144249B6-A001-4CCC-AF29-43D5EFA9B3B4}" dt="2023-08-02T13:36:08.964" v="2" actId="47"/>
        <pc:sldMkLst>
          <pc:docMk/>
          <pc:sldMk cId="1287712318" sldId="3661"/>
        </pc:sldMkLst>
      </pc:sldChg>
      <pc:sldChg chg="del">
        <pc:chgData name="군만두 맛있다" userId="88f4dfb63950bb32" providerId="LiveId" clId="{144249B6-A001-4CCC-AF29-43D5EFA9B3B4}" dt="2023-08-02T13:36:08.964" v="2" actId="47"/>
        <pc:sldMkLst>
          <pc:docMk/>
          <pc:sldMk cId="877531497" sldId="3662"/>
        </pc:sldMkLst>
      </pc:sldChg>
      <pc:sldChg chg="del">
        <pc:chgData name="군만두 맛있다" userId="88f4dfb63950bb32" providerId="LiveId" clId="{144249B6-A001-4CCC-AF29-43D5EFA9B3B4}" dt="2023-08-02T13:36:08.964" v="2" actId="47"/>
        <pc:sldMkLst>
          <pc:docMk/>
          <pc:sldMk cId="1724182805" sldId="3663"/>
        </pc:sldMkLst>
      </pc:sldChg>
      <pc:sldChg chg="del">
        <pc:chgData name="군만두 맛있다" userId="88f4dfb63950bb32" providerId="LiveId" clId="{144249B6-A001-4CCC-AF29-43D5EFA9B3B4}" dt="2023-08-02T13:36:08.964" v="2" actId="47"/>
        <pc:sldMkLst>
          <pc:docMk/>
          <pc:sldMk cId="1241809514" sldId="3664"/>
        </pc:sldMkLst>
      </pc:sldChg>
      <pc:sldChg chg="del">
        <pc:chgData name="군만두 맛있다" userId="88f4dfb63950bb32" providerId="LiveId" clId="{144249B6-A001-4CCC-AF29-43D5EFA9B3B4}" dt="2023-08-02T13:36:08.964" v="2" actId="47"/>
        <pc:sldMkLst>
          <pc:docMk/>
          <pc:sldMk cId="400922008" sldId="3665"/>
        </pc:sldMkLst>
      </pc:sldChg>
      <pc:sldChg chg="del">
        <pc:chgData name="군만두 맛있다" userId="88f4dfb63950bb32" providerId="LiveId" clId="{144249B6-A001-4CCC-AF29-43D5EFA9B3B4}" dt="2023-08-02T13:36:08.964" v="2" actId="47"/>
        <pc:sldMkLst>
          <pc:docMk/>
          <pc:sldMk cId="1471180576" sldId="3666"/>
        </pc:sldMkLst>
      </pc:sldChg>
      <pc:sldChg chg="del">
        <pc:chgData name="군만두 맛있다" userId="88f4dfb63950bb32" providerId="LiveId" clId="{144249B6-A001-4CCC-AF29-43D5EFA9B3B4}" dt="2023-08-02T13:36:08.964" v="2" actId="47"/>
        <pc:sldMkLst>
          <pc:docMk/>
          <pc:sldMk cId="4022118711" sldId="3667"/>
        </pc:sldMkLst>
      </pc:sldChg>
      <pc:sldChg chg="del">
        <pc:chgData name="군만두 맛있다" userId="88f4dfb63950bb32" providerId="LiveId" clId="{144249B6-A001-4CCC-AF29-43D5EFA9B3B4}" dt="2023-08-02T13:36:08.964" v="2" actId="47"/>
        <pc:sldMkLst>
          <pc:docMk/>
          <pc:sldMk cId="980013106" sldId="3668"/>
        </pc:sldMkLst>
      </pc:sldChg>
      <pc:sldChg chg="del">
        <pc:chgData name="군만두 맛있다" userId="88f4dfb63950bb32" providerId="LiveId" clId="{144249B6-A001-4CCC-AF29-43D5EFA9B3B4}" dt="2023-08-02T13:36:08.964" v="2" actId="47"/>
        <pc:sldMkLst>
          <pc:docMk/>
          <pc:sldMk cId="310339106" sldId="3669"/>
        </pc:sldMkLst>
      </pc:sldChg>
      <pc:sldChg chg="del">
        <pc:chgData name="군만두 맛있다" userId="88f4dfb63950bb32" providerId="LiveId" clId="{144249B6-A001-4CCC-AF29-43D5EFA9B3B4}" dt="2023-08-02T13:36:08.964" v="2" actId="47"/>
        <pc:sldMkLst>
          <pc:docMk/>
          <pc:sldMk cId="2371033869" sldId="3670"/>
        </pc:sldMkLst>
      </pc:sldChg>
      <pc:sldChg chg="del">
        <pc:chgData name="군만두 맛있다" userId="88f4dfb63950bb32" providerId="LiveId" clId="{144249B6-A001-4CCC-AF29-43D5EFA9B3B4}" dt="2023-08-02T13:36:08.964" v="2" actId="47"/>
        <pc:sldMkLst>
          <pc:docMk/>
          <pc:sldMk cId="4173036183" sldId="3671"/>
        </pc:sldMkLst>
      </pc:sldChg>
      <pc:sldChg chg="del">
        <pc:chgData name="군만두 맛있다" userId="88f4dfb63950bb32" providerId="LiveId" clId="{144249B6-A001-4CCC-AF29-43D5EFA9B3B4}" dt="2023-08-02T13:36:08.964" v="2" actId="47"/>
        <pc:sldMkLst>
          <pc:docMk/>
          <pc:sldMk cId="3557633136" sldId="3672"/>
        </pc:sldMkLst>
      </pc:sldChg>
      <pc:sldChg chg="del">
        <pc:chgData name="군만두 맛있다" userId="88f4dfb63950bb32" providerId="LiveId" clId="{144249B6-A001-4CCC-AF29-43D5EFA9B3B4}" dt="2023-08-02T13:36:08.964" v="2" actId="47"/>
        <pc:sldMkLst>
          <pc:docMk/>
          <pc:sldMk cId="2605959319" sldId="3673"/>
        </pc:sldMkLst>
      </pc:sldChg>
      <pc:sldChg chg="del">
        <pc:chgData name="군만두 맛있다" userId="88f4dfb63950bb32" providerId="LiveId" clId="{144249B6-A001-4CCC-AF29-43D5EFA9B3B4}" dt="2023-08-02T13:36:08.964" v="2" actId="47"/>
        <pc:sldMkLst>
          <pc:docMk/>
          <pc:sldMk cId="2437779348" sldId="3674"/>
        </pc:sldMkLst>
      </pc:sldChg>
      <pc:sldChg chg="del">
        <pc:chgData name="군만두 맛있다" userId="88f4dfb63950bb32" providerId="LiveId" clId="{144249B6-A001-4CCC-AF29-43D5EFA9B3B4}" dt="2023-08-02T13:36:08.964" v="2" actId="47"/>
        <pc:sldMkLst>
          <pc:docMk/>
          <pc:sldMk cId="1014940297" sldId="3675"/>
        </pc:sldMkLst>
      </pc:sldChg>
      <pc:sldChg chg="del">
        <pc:chgData name="군만두 맛있다" userId="88f4dfb63950bb32" providerId="LiveId" clId="{144249B6-A001-4CCC-AF29-43D5EFA9B3B4}" dt="2023-08-02T13:36:08.964" v="2" actId="47"/>
        <pc:sldMkLst>
          <pc:docMk/>
          <pc:sldMk cId="3278310110" sldId="3676"/>
        </pc:sldMkLst>
      </pc:sldChg>
      <pc:sldChg chg="del">
        <pc:chgData name="군만두 맛있다" userId="88f4dfb63950bb32" providerId="LiveId" clId="{144249B6-A001-4CCC-AF29-43D5EFA9B3B4}" dt="2023-08-02T13:36:08.964" v="2" actId="47"/>
        <pc:sldMkLst>
          <pc:docMk/>
          <pc:sldMk cId="3583105432" sldId="3677"/>
        </pc:sldMkLst>
      </pc:sldChg>
      <pc:sldChg chg="del">
        <pc:chgData name="군만두 맛있다" userId="88f4dfb63950bb32" providerId="LiveId" clId="{144249B6-A001-4CCC-AF29-43D5EFA9B3B4}" dt="2023-08-02T13:36:08.964" v="2" actId="47"/>
        <pc:sldMkLst>
          <pc:docMk/>
          <pc:sldMk cId="398311274" sldId="3678"/>
        </pc:sldMkLst>
      </pc:sldChg>
      <pc:sldChg chg="del">
        <pc:chgData name="군만두 맛있다" userId="88f4dfb63950bb32" providerId="LiveId" clId="{144249B6-A001-4CCC-AF29-43D5EFA9B3B4}" dt="2023-08-02T13:36:08.964" v="2" actId="47"/>
        <pc:sldMkLst>
          <pc:docMk/>
          <pc:sldMk cId="963375758" sldId="3679"/>
        </pc:sldMkLst>
      </pc:sldChg>
      <pc:sldChg chg="del">
        <pc:chgData name="군만두 맛있다" userId="88f4dfb63950bb32" providerId="LiveId" clId="{144249B6-A001-4CCC-AF29-43D5EFA9B3B4}" dt="2023-08-02T13:36:08.964" v="2" actId="47"/>
        <pc:sldMkLst>
          <pc:docMk/>
          <pc:sldMk cId="3290317787" sldId="3680"/>
        </pc:sldMkLst>
      </pc:sldChg>
      <pc:sldChg chg="del">
        <pc:chgData name="군만두 맛있다" userId="88f4dfb63950bb32" providerId="LiveId" clId="{144249B6-A001-4CCC-AF29-43D5EFA9B3B4}" dt="2023-08-02T13:36:08.964" v="2" actId="47"/>
        <pc:sldMkLst>
          <pc:docMk/>
          <pc:sldMk cId="2228058447" sldId="3681"/>
        </pc:sldMkLst>
      </pc:sldChg>
      <pc:sldChg chg="del">
        <pc:chgData name="군만두 맛있다" userId="88f4dfb63950bb32" providerId="LiveId" clId="{144249B6-A001-4CCC-AF29-43D5EFA9B3B4}" dt="2023-08-02T13:36:08.964" v="2" actId="47"/>
        <pc:sldMkLst>
          <pc:docMk/>
          <pc:sldMk cId="2219304870" sldId="3682"/>
        </pc:sldMkLst>
      </pc:sldChg>
      <pc:sldChg chg="del">
        <pc:chgData name="군만두 맛있다" userId="88f4dfb63950bb32" providerId="LiveId" clId="{144249B6-A001-4CCC-AF29-43D5EFA9B3B4}" dt="2023-08-02T13:36:08.964" v="2" actId="47"/>
        <pc:sldMkLst>
          <pc:docMk/>
          <pc:sldMk cId="2246209984" sldId="3683"/>
        </pc:sldMkLst>
      </pc:sldChg>
      <pc:sldChg chg="del">
        <pc:chgData name="군만두 맛있다" userId="88f4dfb63950bb32" providerId="LiveId" clId="{144249B6-A001-4CCC-AF29-43D5EFA9B3B4}" dt="2023-08-02T13:36:08.964" v="2" actId="47"/>
        <pc:sldMkLst>
          <pc:docMk/>
          <pc:sldMk cId="2912732799" sldId="3684"/>
        </pc:sldMkLst>
      </pc:sldChg>
      <pc:sldChg chg="del">
        <pc:chgData name="군만두 맛있다" userId="88f4dfb63950bb32" providerId="LiveId" clId="{144249B6-A001-4CCC-AF29-43D5EFA9B3B4}" dt="2023-08-02T13:36:08.964" v="2" actId="47"/>
        <pc:sldMkLst>
          <pc:docMk/>
          <pc:sldMk cId="4116237492" sldId="3685"/>
        </pc:sldMkLst>
      </pc:sldChg>
      <pc:sldChg chg="del">
        <pc:chgData name="군만두 맛있다" userId="88f4dfb63950bb32" providerId="LiveId" clId="{144249B6-A001-4CCC-AF29-43D5EFA9B3B4}" dt="2023-08-02T13:36:08.964" v="2" actId="47"/>
        <pc:sldMkLst>
          <pc:docMk/>
          <pc:sldMk cId="1947324537" sldId="3686"/>
        </pc:sldMkLst>
      </pc:sldChg>
      <pc:sldChg chg="del">
        <pc:chgData name="군만두 맛있다" userId="88f4dfb63950bb32" providerId="LiveId" clId="{144249B6-A001-4CCC-AF29-43D5EFA9B3B4}" dt="2023-08-02T13:36:08.964" v="2" actId="47"/>
        <pc:sldMkLst>
          <pc:docMk/>
          <pc:sldMk cId="2668727779" sldId="3687"/>
        </pc:sldMkLst>
      </pc:sldChg>
      <pc:sldChg chg="del">
        <pc:chgData name="군만두 맛있다" userId="88f4dfb63950bb32" providerId="LiveId" clId="{144249B6-A001-4CCC-AF29-43D5EFA9B3B4}" dt="2023-08-02T13:36:08.964" v="2" actId="47"/>
        <pc:sldMkLst>
          <pc:docMk/>
          <pc:sldMk cId="1853195841" sldId="3688"/>
        </pc:sldMkLst>
      </pc:sldChg>
      <pc:sldChg chg="del">
        <pc:chgData name="군만두 맛있다" userId="88f4dfb63950bb32" providerId="LiveId" clId="{144249B6-A001-4CCC-AF29-43D5EFA9B3B4}" dt="2023-08-02T13:36:08.964" v="2" actId="47"/>
        <pc:sldMkLst>
          <pc:docMk/>
          <pc:sldMk cId="2288756057" sldId="3689"/>
        </pc:sldMkLst>
      </pc:sldChg>
      <pc:sldChg chg="del">
        <pc:chgData name="군만두 맛있다" userId="88f4dfb63950bb32" providerId="LiveId" clId="{144249B6-A001-4CCC-AF29-43D5EFA9B3B4}" dt="2023-08-02T13:36:08.964" v="2" actId="47"/>
        <pc:sldMkLst>
          <pc:docMk/>
          <pc:sldMk cId="2490201785" sldId="3690"/>
        </pc:sldMkLst>
      </pc:sldChg>
      <pc:sldChg chg="del">
        <pc:chgData name="군만두 맛있다" userId="88f4dfb63950bb32" providerId="LiveId" clId="{144249B6-A001-4CCC-AF29-43D5EFA9B3B4}" dt="2023-08-02T13:36:08.964" v="2" actId="47"/>
        <pc:sldMkLst>
          <pc:docMk/>
          <pc:sldMk cId="932785969" sldId="3691"/>
        </pc:sldMkLst>
      </pc:sldChg>
      <pc:sldChg chg="del">
        <pc:chgData name="군만두 맛있다" userId="88f4dfb63950bb32" providerId="LiveId" clId="{144249B6-A001-4CCC-AF29-43D5EFA9B3B4}" dt="2023-08-02T13:36:08.964" v="2" actId="47"/>
        <pc:sldMkLst>
          <pc:docMk/>
          <pc:sldMk cId="1530719979" sldId="3692"/>
        </pc:sldMkLst>
      </pc:sldChg>
      <pc:sldChg chg="del">
        <pc:chgData name="군만두 맛있다" userId="88f4dfb63950bb32" providerId="LiveId" clId="{144249B6-A001-4CCC-AF29-43D5EFA9B3B4}" dt="2023-08-02T13:36:08.964" v="2" actId="47"/>
        <pc:sldMkLst>
          <pc:docMk/>
          <pc:sldMk cId="2619701992" sldId="3693"/>
        </pc:sldMkLst>
      </pc:sldChg>
      <pc:sldChg chg="del">
        <pc:chgData name="군만두 맛있다" userId="88f4dfb63950bb32" providerId="LiveId" clId="{144249B6-A001-4CCC-AF29-43D5EFA9B3B4}" dt="2023-08-02T13:36:08.964" v="2" actId="47"/>
        <pc:sldMkLst>
          <pc:docMk/>
          <pc:sldMk cId="1060125388" sldId="3694"/>
        </pc:sldMkLst>
      </pc:sldChg>
      <pc:sldChg chg="del">
        <pc:chgData name="군만두 맛있다" userId="88f4dfb63950bb32" providerId="LiveId" clId="{144249B6-A001-4CCC-AF29-43D5EFA9B3B4}" dt="2023-08-02T13:36:08.964" v="2" actId="47"/>
        <pc:sldMkLst>
          <pc:docMk/>
          <pc:sldMk cId="415797533" sldId="3695"/>
        </pc:sldMkLst>
      </pc:sldChg>
      <pc:sldChg chg="del">
        <pc:chgData name="군만두 맛있다" userId="88f4dfb63950bb32" providerId="LiveId" clId="{144249B6-A001-4CCC-AF29-43D5EFA9B3B4}" dt="2023-08-02T13:36:08.964" v="2" actId="47"/>
        <pc:sldMkLst>
          <pc:docMk/>
          <pc:sldMk cId="4018963054" sldId="3696"/>
        </pc:sldMkLst>
      </pc:sldChg>
      <pc:sldChg chg="del">
        <pc:chgData name="군만두 맛있다" userId="88f4dfb63950bb32" providerId="LiveId" clId="{144249B6-A001-4CCC-AF29-43D5EFA9B3B4}" dt="2023-08-02T13:36:08.964" v="2" actId="47"/>
        <pc:sldMkLst>
          <pc:docMk/>
          <pc:sldMk cId="3201801371" sldId="3697"/>
        </pc:sldMkLst>
      </pc:sldChg>
      <pc:sldChg chg="del">
        <pc:chgData name="군만두 맛있다" userId="88f4dfb63950bb32" providerId="LiveId" clId="{144249B6-A001-4CCC-AF29-43D5EFA9B3B4}" dt="2023-08-02T13:36:08.964" v="2" actId="47"/>
        <pc:sldMkLst>
          <pc:docMk/>
          <pc:sldMk cId="3407181893" sldId="3698"/>
        </pc:sldMkLst>
      </pc:sldChg>
      <pc:sldChg chg="del">
        <pc:chgData name="군만두 맛있다" userId="88f4dfb63950bb32" providerId="LiveId" clId="{144249B6-A001-4CCC-AF29-43D5EFA9B3B4}" dt="2023-08-02T13:36:08.964" v="2" actId="47"/>
        <pc:sldMkLst>
          <pc:docMk/>
          <pc:sldMk cId="3186531669" sldId="3699"/>
        </pc:sldMkLst>
      </pc:sldChg>
      <pc:sldChg chg="del">
        <pc:chgData name="군만두 맛있다" userId="88f4dfb63950bb32" providerId="LiveId" clId="{144249B6-A001-4CCC-AF29-43D5EFA9B3B4}" dt="2023-08-02T13:36:08.964" v="2" actId="47"/>
        <pc:sldMkLst>
          <pc:docMk/>
          <pc:sldMk cId="848649985" sldId="3700"/>
        </pc:sldMkLst>
      </pc:sldChg>
      <pc:sldChg chg="del">
        <pc:chgData name="군만두 맛있다" userId="88f4dfb63950bb32" providerId="LiveId" clId="{144249B6-A001-4CCC-AF29-43D5EFA9B3B4}" dt="2023-08-02T13:36:08.964" v="2" actId="47"/>
        <pc:sldMkLst>
          <pc:docMk/>
          <pc:sldMk cId="903826327" sldId="3701"/>
        </pc:sldMkLst>
      </pc:sldChg>
      <pc:sldChg chg="del">
        <pc:chgData name="군만두 맛있다" userId="88f4dfb63950bb32" providerId="LiveId" clId="{144249B6-A001-4CCC-AF29-43D5EFA9B3B4}" dt="2023-08-02T13:36:08.964" v="2" actId="47"/>
        <pc:sldMkLst>
          <pc:docMk/>
          <pc:sldMk cId="792341541" sldId="3702"/>
        </pc:sldMkLst>
      </pc:sldChg>
      <pc:sldChg chg="del">
        <pc:chgData name="군만두 맛있다" userId="88f4dfb63950bb32" providerId="LiveId" clId="{144249B6-A001-4CCC-AF29-43D5EFA9B3B4}" dt="2023-08-02T13:36:08.964" v="2" actId="47"/>
        <pc:sldMkLst>
          <pc:docMk/>
          <pc:sldMk cId="3544206080" sldId="3703"/>
        </pc:sldMkLst>
      </pc:sldChg>
      <pc:sldChg chg="del">
        <pc:chgData name="군만두 맛있다" userId="88f4dfb63950bb32" providerId="LiveId" clId="{144249B6-A001-4CCC-AF29-43D5EFA9B3B4}" dt="2023-08-02T13:36:08.964" v="2" actId="47"/>
        <pc:sldMkLst>
          <pc:docMk/>
          <pc:sldMk cId="2277686978" sldId="3704"/>
        </pc:sldMkLst>
      </pc:sldChg>
      <pc:sldChg chg="del">
        <pc:chgData name="군만두 맛있다" userId="88f4dfb63950bb32" providerId="LiveId" clId="{144249B6-A001-4CCC-AF29-43D5EFA9B3B4}" dt="2023-08-02T13:36:08.964" v="2" actId="47"/>
        <pc:sldMkLst>
          <pc:docMk/>
          <pc:sldMk cId="1393678341" sldId="3705"/>
        </pc:sldMkLst>
      </pc:sldChg>
      <pc:sldChg chg="del">
        <pc:chgData name="군만두 맛있다" userId="88f4dfb63950bb32" providerId="LiveId" clId="{144249B6-A001-4CCC-AF29-43D5EFA9B3B4}" dt="2023-08-02T13:36:08.964" v="2" actId="47"/>
        <pc:sldMkLst>
          <pc:docMk/>
          <pc:sldMk cId="318662185" sldId="3706"/>
        </pc:sldMkLst>
      </pc:sldChg>
      <pc:sldChg chg="del">
        <pc:chgData name="군만두 맛있다" userId="88f4dfb63950bb32" providerId="LiveId" clId="{144249B6-A001-4CCC-AF29-43D5EFA9B3B4}" dt="2023-08-02T13:36:08.964" v="2" actId="47"/>
        <pc:sldMkLst>
          <pc:docMk/>
          <pc:sldMk cId="1752996433" sldId="3707"/>
        </pc:sldMkLst>
      </pc:sldChg>
      <pc:sldChg chg="del">
        <pc:chgData name="군만두 맛있다" userId="88f4dfb63950bb32" providerId="LiveId" clId="{144249B6-A001-4CCC-AF29-43D5EFA9B3B4}" dt="2023-08-02T13:36:08.964" v="2" actId="47"/>
        <pc:sldMkLst>
          <pc:docMk/>
          <pc:sldMk cId="766881213" sldId="3708"/>
        </pc:sldMkLst>
      </pc:sldChg>
      <pc:sldChg chg="del">
        <pc:chgData name="군만두 맛있다" userId="88f4dfb63950bb32" providerId="LiveId" clId="{144249B6-A001-4CCC-AF29-43D5EFA9B3B4}" dt="2023-08-02T13:36:08.964" v="2" actId="47"/>
        <pc:sldMkLst>
          <pc:docMk/>
          <pc:sldMk cId="3939152802" sldId="3709"/>
        </pc:sldMkLst>
      </pc:sldChg>
      <pc:sldChg chg="del">
        <pc:chgData name="군만두 맛있다" userId="88f4dfb63950bb32" providerId="LiveId" clId="{144249B6-A001-4CCC-AF29-43D5EFA9B3B4}" dt="2023-08-02T13:36:08.964" v="2" actId="47"/>
        <pc:sldMkLst>
          <pc:docMk/>
          <pc:sldMk cId="3245258860" sldId="3710"/>
        </pc:sldMkLst>
      </pc:sldChg>
      <pc:sldChg chg="del">
        <pc:chgData name="군만두 맛있다" userId="88f4dfb63950bb32" providerId="LiveId" clId="{144249B6-A001-4CCC-AF29-43D5EFA9B3B4}" dt="2023-08-02T13:36:08.964" v="2" actId="47"/>
        <pc:sldMkLst>
          <pc:docMk/>
          <pc:sldMk cId="2554429136" sldId="3711"/>
        </pc:sldMkLst>
      </pc:sldChg>
      <pc:sldChg chg="del">
        <pc:chgData name="군만두 맛있다" userId="88f4dfb63950bb32" providerId="LiveId" clId="{144249B6-A001-4CCC-AF29-43D5EFA9B3B4}" dt="2023-08-02T13:36:08.964" v="2" actId="47"/>
        <pc:sldMkLst>
          <pc:docMk/>
          <pc:sldMk cId="1475459226" sldId="3712"/>
        </pc:sldMkLst>
      </pc:sldChg>
      <pc:sldChg chg="del">
        <pc:chgData name="군만두 맛있다" userId="88f4dfb63950bb32" providerId="LiveId" clId="{144249B6-A001-4CCC-AF29-43D5EFA9B3B4}" dt="2023-08-02T13:36:08.964" v="2" actId="47"/>
        <pc:sldMkLst>
          <pc:docMk/>
          <pc:sldMk cId="1550078976" sldId="3713"/>
        </pc:sldMkLst>
      </pc:sldChg>
      <pc:sldChg chg="del">
        <pc:chgData name="군만두 맛있다" userId="88f4dfb63950bb32" providerId="LiveId" clId="{144249B6-A001-4CCC-AF29-43D5EFA9B3B4}" dt="2023-08-02T13:36:08.964" v="2" actId="47"/>
        <pc:sldMkLst>
          <pc:docMk/>
          <pc:sldMk cId="801546581" sldId="3714"/>
        </pc:sldMkLst>
      </pc:sldChg>
      <pc:sldChg chg="del">
        <pc:chgData name="군만두 맛있다" userId="88f4dfb63950bb32" providerId="LiveId" clId="{144249B6-A001-4CCC-AF29-43D5EFA9B3B4}" dt="2023-08-02T13:36:08.964" v="2" actId="47"/>
        <pc:sldMkLst>
          <pc:docMk/>
          <pc:sldMk cId="629922853" sldId="3715"/>
        </pc:sldMkLst>
      </pc:sldChg>
      <pc:sldChg chg="del">
        <pc:chgData name="군만두 맛있다" userId="88f4dfb63950bb32" providerId="LiveId" clId="{144249B6-A001-4CCC-AF29-43D5EFA9B3B4}" dt="2023-08-02T13:36:08.964" v="2" actId="47"/>
        <pc:sldMkLst>
          <pc:docMk/>
          <pc:sldMk cId="2910131700" sldId="3716"/>
        </pc:sldMkLst>
      </pc:sldChg>
      <pc:sldChg chg="del">
        <pc:chgData name="군만두 맛있다" userId="88f4dfb63950bb32" providerId="LiveId" clId="{144249B6-A001-4CCC-AF29-43D5EFA9B3B4}" dt="2023-08-02T13:36:08.964" v="2" actId="47"/>
        <pc:sldMkLst>
          <pc:docMk/>
          <pc:sldMk cId="3790731162" sldId="3717"/>
        </pc:sldMkLst>
      </pc:sldChg>
      <pc:sldChg chg="del">
        <pc:chgData name="군만두 맛있다" userId="88f4dfb63950bb32" providerId="LiveId" clId="{144249B6-A001-4CCC-AF29-43D5EFA9B3B4}" dt="2023-08-02T13:36:08.964" v="2" actId="47"/>
        <pc:sldMkLst>
          <pc:docMk/>
          <pc:sldMk cId="412925050" sldId="3718"/>
        </pc:sldMkLst>
      </pc:sldChg>
      <pc:sldChg chg="del">
        <pc:chgData name="군만두 맛있다" userId="88f4dfb63950bb32" providerId="LiveId" clId="{144249B6-A001-4CCC-AF29-43D5EFA9B3B4}" dt="2023-08-02T13:36:08.964" v="2" actId="47"/>
        <pc:sldMkLst>
          <pc:docMk/>
          <pc:sldMk cId="1490313949" sldId="3719"/>
        </pc:sldMkLst>
      </pc:sldChg>
      <pc:sldChg chg="del">
        <pc:chgData name="군만두 맛있다" userId="88f4dfb63950bb32" providerId="LiveId" clId="{144249B6-A001-4CCC-AF29-43D5EFA9B3B4}" dt="2023-08-02T13:36:08.964" v="2" actId="47"/>
        <pc:sldMkLst>
          <pc:docMk/>
          <pc:sldMk cId="3866962206" sldId="3720"/>
        </pc:sldMkLst>
      </pc:sldChg>
      <pc:sldChg chg="del">
        <pc:chgData name="군만두 맛있다" userId="88f4dfb63950bb32" providerId="LiveId" clId="{144249B6-A001-4CCC-AF29-43D5EFA9B3B4}" dt="2023-08-02T13:36:08.964" v="2" actId="47"/>
        <pc:sldMkLst>
          <pc:docMk/>
          <pc:sldMk cId="3107947038" sldId="3721"/>
        </pc:sldMkLst>
      </pc:sldChg>
      <pc:sldChg chg="del">
        <pc:chgData name="군만두 맛있다" userId="88f4dfb63950bb32" providerId="LiveId" clId="{144249B6-A001-4CCC-AF29-43D5EFA9B3B4}" dt="2023-08-02T13:36:08.964" v="2" actId="47"/>
        <pc:sldMkLst>
          <pc:docMk/>
          <pc:sldMk cId="3994027685" sldId="3722"/>
        </pc:sldMkLst>
      </pc:sldChg>
      <pc:sldChg chg="del">
        <pc:chgData name="군만두 맛있다" userId="88f4dfb63950bb32" providerId="LiveId" clId="{144249B6-A001-4CCC-AF29-43D5EFA9B3B4}" dt="2023-08-02T13:36:08.964" v="2" actId="47"/>
        <pc:sldMkLst>
          <pc:docMk/>
          <pc:sldMk cId="1584617163" sldId="3723"/>
        </pc:sldMkLst>
      </pc:sldChg>
      <pc:sldChg chg="del">
        <pc:chgData name="군만두 맛있다" userId="88f4dfb63950bb32" providerId="LiveId" clId="{144249B6-A001-4CCC-AF29-43D5EFA9B3B4}" dt="2023-08-02T13:36:08.964" v="2" actId="47"/>
        <pc:sldMkLst>
          <pc:docMk/>
          <pc:sldMk cId="1305144058" sldId="3724"/>
        </pc:sldMkLst>
      </pc:sldChg>
      <pc:sldChg chg="del">
        <pc:chgData name="군만두 맛있다" userId="88f4dfb63950bb32" providerId="LiveId" clId="{144249B6-A001-4CCC-AF29-43D5EFA9B3B4}" dt="2023-08-02T13:36:08.964" v="2" actId="47"/>
        <pc:sldMkLst>
          <pc:docMk/>
          <pc:sldMk cId="2155856906" sldId="3725"/>
        </pc:sldMkLst>
      </pc:sldChg>
      <pc:sldChg chg="del">
        <pc:chgData name="군만두 맛있다" userId="88f4dfb63950bb32" providerId="LiveId" clId="{144249B6-A001-4CCC-AF29-43D5EFA9B3B4}" dt="2023-08-02T13:36:08.964" v="2" actId="47"/>
        <pc:sldMkLst>
          <pc:docMk/>
          <pc:sldMk cId="3849396492" sldId="3726"/>
        </pc:sldMkLst>
      </pc:sldChg>
      <pc:sldChg chg="del">
        <pc:chgData name="군만두 맛있다" userId="88f4dfb63950bb32" providerId="LiveId" clId="{144249B6-A001-4CCC-AF29-43D5EFA9B3B4}" dt="2023-08-02T13:36:08.964" v="2" actId="47"/>
        <pc:sldMkLst>
          <pc:docMk/>
          <pc:sldMk cId="213147076" sldId="3727"/>
        </pc:sldMkLst>
      </pc:sldChg>
      <pc:sldChg chg="del">
        <pc:chgData name="군만두 맛있다" userId="88f4dfb63950bb32" providerId="LiveId" clId="{144249B6-A001-4CCC-AF29-43D5EFA9B3B4}" dt="2023-08-02T13:36:08.964" v="2" actId="47"/>
        <pc:sldMkLst>
          <pc:docMk/>
          <pc:sldMk cId="952779094" sldId="3728"/>
        </pc:sldMkLst>
      </pc:sldChg>
      <pc:sldChg chg="del">
        <pc:chgData name="군만두 맛있다" userId="88f4dfb63950bb32" providerId="LiveId" clId="{144249B6-A001-4CCC-AF29-43D5EFA9B3B4}" dt="2023-08-02T13:36:08.964" v="2" actId="47"/>
        <pc:sldMkLst>
          <pc:docMk/>
          <pc:sldMk cId="1468724377" sldId="3729"/>
        </pc:sldMkLst>
      </pc:sldChg>
      <pc:sldChg chg="del">
        <pc:chgData name="군만두 맛있다" userId="88f4dfb63950bb32" providerId="LiveId" clId="{144249B6-A001-4CCC-AF29-43D5EFA9B3B4}" dt="2023-08-02T13:36:08.964" v="2" actId="47"/>
        <pc:sldMkLst>
          <pc:docMk/>
          <pc:sldMk cId="3238029428" sldId="3730"/>
        </pc:sldMkLst>
      </pc:sldChg>
      <pc:sldChg chg="del">
        <pc:chgData name="군만두 맛있다" userId="88f4dfb63950bb32" providerId="LiveId" clId="{144249B6-A001-4CCC-AF29-43D5EFA9B3B4}" dt="2023-08-02T13:36:08.964" v="2" actId="47"/>
        <pc:sldMkLst>
          <pc:docMk/>
          <pc:sldMk cId="85014824" sldId="3731"/>
        </pc:sldMkLst>
      </pc:sldChg>
      <pc:sldChg chg="del">
        <pc:chgData name="군만두 맛있다" userId="88f4dfb63950bb32" providerId="LiveId" clId="{144249B6-A001-4CCC-AF29-43D5EFA9B3B4}" dt="2023-08-02T13:36:08.964" v="2" actId="47"/>
        <pc:sldMkLst>
          <pc:docMk/>
          <pc:sldMk cId="3127561669" sldId="3732"/>
        </pc:sldMkLst>
      </pc:sldChg>
      <pc:sldChg chg="del">
        <pc:chgData name="군만두 맛있다" userId="88f4dfb63950bb32" providerId="LiveId" clId="{144249B6-A001-4CCC-AF29-43D5EFA9B3B4}" dt="2023-08-02T13:36:08.964" v="2" actId="47"/>
        <pc:sldMkLst>
          <pc:docMk/>
          <pc:sldMk cId="1979281830" sldId="3733"/>
        </pc:sldMkLst>
      </pc:sldChg>
      <pc:sldChg chg="del">
        <pc:chgData name="군만두 맛있다" userId="88f4dfb63950bb32" providerId="LiveId" clId="{144249B6-A001-4CCC-AF29-43D5EFA9B3B4}" dt="2023-08-02T13:36:08.964" v="2" actId="47"/>
        <pc:sldMkLst>
          <pc:docMk/>
          <pc:sldMk cId="2831952739" sldId="3734"/>
        </pc:sldMkLst>
      </pc:sldChg>
      <pc:sldChg chg="del">
        <pc:chgData name="군만두 맛있다" userId="88f4dfb63950bb32" providerId="LiveId" clId="{144249B6-A001-4CCC-AF29-43D5EFA9B3B4}" dt="2023-08-02T13:36:08.964" v="2" actId="47"/>
        <pc:sldMkLst>
          <pc:docMk/>
          <pc:sldMk cId="3728115361" sldId="3735"/>
        </pc:sldMkLst>
      </pc:sldChg>
      <pc:sldChg chg="del">
        <pc:chgData name="군만두 맛있다" userId="88f4dfb63950bb32" providerId="LiveId" clId="{144249B6-A001-4CCC-AF29-43D5EFA9B3B4}" dt="2023-08-02T13:36:08.964" v="2" actId="47"/>
        <pc:sldMkLst>
          <pc:docMk/>
          <pc:sldMk cId="2833383969" sldId="3736"/>
        </pc:sldMkLst>
      </pc:sldChg>
      <pc:sldChg chg="del">
        <pc:chgData name="군만두 맛있다" userId="88f4dfb63950bb32" providerId="LiveId" clId="{144249B6-A001-4CCC-AF29-43D5EFA9B3B4}" dt="2023-08-02T13:36:08.964" v="2" actId="47"/>
        <pc:sldMkLst>
          <pc:docMk/>
          <pc:sldMk cId="3833477032" sldId="3737"/>
        </pc:sldMkLst>
      </pc:sldChg>
      <pc:sldChg chg="del">
        <pc:chgData name="군만두 맛있다" userId="88f4dfb63950bb32" providerId="LiveId" clId="{144249B6-A001-4CCC-AF29-43D5EFA9B3B4}" dt="2023-08-02T13:36:08.964" v="2" actId="47"/>
        <pc:sldMkLst>
          <pc:docMk/>
          <pc:sldMk cId="2135534771" sldId="3738"/>
        </pc:sldMkLst>
      </pc:sldChg>
      <pc:sldChg chg="del">
        <pc:chgData name="군만두 맛있다" userId="88f4dfb63950bb32" providerId="LiveId" clId="{144249B6-A001-4CCC-AF29-43D5EFA9B3B4}" dt="2023-08-02T13:36:08.964" v="2" actId="47"/>
        <pc:sldMkLst>
          <pc:docMk/>
          <pc:sldMk cId="99163429" sldId="3739"/>
        </pc:sldMkLst>
      </pc:sldChg>
      <pc:sldChg chg="del">
        <pc:chgData name="군만두 맛있다" userId="88f4dfb63950bb32" providerId="LiveId" clId="{144249B6-A001-4CCC-AF29-43D5EFA9B3B4}" dt="2023-08-02T13:36:08.964" v="2" actId="47"/>
        <pc:sldMkLst>
          <pc:docMk/>
          <pc:sldMk cId="3774659195" sldId="3740"/>
        </pc:sldMkLst>
      </pc:sldChg>
      <pc:sldChg chg="del">
        <pc:chgData name="군만두 맛있다" userId="88f4dfb63950bb32" providerId="LiveId" clId="{144249B6-A001-4CCC-AF29-43D5EFA9B3B4}" dt="2023-08-02T13:36:08.964" v="2" actId="47"/>
        <pc:sldMkLst>
          <pc:docMk/>
          <pc:sldMk cId="2257582711" sldId="3741"/>
        </pc:sldMkLst>
      </pc:sldChg>
      <pc:sldChg chg="del">
        <pc:chgData name="군만두 맛있다" userId="88f4dfb63950bb32" providerId="LiveId" clId="{144249B6-A001-4CCC-AF29-43D5EFA9B3B4}" dt="2023-08-02T13:36:08.964" v="2" actId="47"/>
        <pc:sldMkLst>
          <pc:docMk/>
          <pc:sldMk cId="1251135070" sldId="3742"/>
        </pc:sldMkLst>
      </pc:sldChg>
      <pc:sldChg chg="del">
        <pc:chgData name="군만두 맛있다" userId="88f4dfb63950bb32" providerId="LiveId" clId="{144249B6-A001-4CCC-AF29-43D5EFA9B3B4}" dt="2023-08-02T13:36:08.964" v="2" actId="47"/>
        <pc:sldMkLst>
          <pc:docMk/>
          <pc:sldMk cId="2019120738" sldId="3743"/>
        </pc:sldMkLst>
      </pc:sldChg>
      <pc:sldChg chg="del">
        <pc:chgData name="군만두 맛있다" userId="88f4dfb63950bb32" providerId="LiveId" clId="{144249B6-A001-4CCC-AF29-43D5EFA9B3B4}" dt="2023-08-02T13:36:08.964" v="2" actId="47"/>
        <pc:sldMkLst>
          <pc:docMk/>
          <pc:sldMk cId="2438911277" sldId="3744"/>
        </pc:sldMkLst>
      </pc:sldChg>
      <pc:sldChg chg="del">
        <pc:chgData name="군만두 맛있다" userId="88f4dfb63950bb32" providerId="LiveId" clId="{144249B6-A001-4CCC-AF29-43D5EFA9B3B4}" dt="2023-08-02T13:36:08.964" v="2" actId="47"/>
        <pc:sldMkLst>
          <pc:docMk/>
          <pc:sldMk cId="3084423874" sldId="3745"/>
        </pc:sldMkLst>
      </pc:sldChg>
      <pc:sldChg chg="del">
        <pc:chgData name="군만두 맛있다" userId="88f4dfb63950bb32" providerId="LiveId" clId="{144249B6-A001-4CCC-AF29-43D5EFA9B3B4}" dt="2023-08-02T13:36:08.964" v="2" actId="47"/>
        <pc:sldMkLst>
          <pc:docMk/>
          <pc:sldMk cId="2331237549" sldId="3746"/>
        </pc:sldMkLst>
      </pc:sldChg>
      <pc:sldChg chg="del">
        <pc:chgData name="군만두 맛있다" userId="88f4dfb63950bb32" providerId="LiveId" clId="{144249B6-A001-4CCC-AF29-43D5EFA9B3B4}" dt="2023-08-02T13:36:08.964" v="2" actId="47"/>
        <pc:sldMkLst>
          <pc:docMk/>
          <pc:sldMk cId="1990840442" sldId="3747"/>
        </pc:sldMkLst>
      </pc:sldChg>
      <pc:sldChg chg="del">
        <pc:chgData name="군만두 맛있다" userId="88f4dfb63950bb32" providerId="LiveId" clId="{144249B6-A001-4CCC-AF29-43D5EFA9B3B4}" dt="2023-08-02T13:36:08.964" v="2" actId="47"/>
        <pc:sldMkLst>
          <pc:docMk/>
          <pc:sldMk cId="2438085037" sldId="3748"/>
        </pc:sldMkLst>
      </pc:sldChg>
      <pc:sldChg chg="del">
        <pc:chgData name="군만두 맛있다" userId="88f4dfb63950bb32" providerId="LiveId" clId="{144249B6-A001-4CCC-AF29-43D5EFA9B3B4}" dt="2023-08-02T13:36:08.964" v="2" actId="47"/>
        <pc:sldMkLst>
          <pc:docMk/>
          <pc:sldMk cId="1991975311" sldId="3749"/>
        </pc:sldMkLst>
      </pc:sldChg>
      <pc:sldChg chg="del">
        <pc:chgData name="군만두 맛있다" userId="88f4dfb63950bb32" providerId="LiveId" clId="{144249B6-A001-4CCC-AF29-43D5EFA9B3B4}" dt="2023-08-02T13:36:08.964" v="2" actId="47"/>
        <pc:sldMkLst>
          <pc:docMk/>
          <pc:sldMk cId="365682192" sldId="3750"/>
        </pc:sldMkLst>
      </pc:sldChg>
      <pc:sldChg chg="del">
        <pc:chgData name="군만두 맛있다" userId="88f4dfb63950bb32" providerId="LiveId" clId="{144249B6-A001-4CCC-AF29-43D5EFA9B3B4}" dt="2023-08-02T13:36:08.964" v="2" actId="47"/>
        <pc:sldMkLst>
          <pc:docMk/>
          <pc:sldMk cId="2867347344" sldId="3751"/>
        </pc:sldMkLst>
      </pc:sldChg>
      <pc:sldChg chg="del">
        <pc:chgData name="군만두 맛있다" userId="88f4dfb63950bb32" providerId="LiveId" clId="{144249B6-A001-4CCC-AF29-43D5EFA9B3B4}" dt="2023-08-02T13:36:08.964" v="2" actId="47"/>
        <pc:sldMkLst>
          <pc:docMk/>
          <pc:sldMk cId="389593942" sldId="3752"/>
        </pc:sldMkLst>
      </pc:sldChg>
      <pc:sldChg chg="del">
        <pc:chgData name="군만두 맛있다" userId="88f4dfb63950bb32" providerId="LiveId" clId="{144249B6-A001-4CCC-AF29-43D5EFA9B3B4}" dt="2023-08-02T13:36:08.964" v="2" actId="47"/>
        <pc:sldMkLst>
          <pc:docMk/>
          <pc:sldMk cId="3189807461" sldId="3753"/>
        </pc:sldMkLst>
      </pc:sldChg>
      <pc:sldChg chg="del">
        <pc:chgData name="군만두 맛있다" userId="88f4dfb63950bb32" providerId="LiveId" clId="{144249B6-A001-4CCC-AF29-43D5EFA9B3B4}" dt="2023-08-02T13:36:08.964" v="2" actId="47"/>
        <pc:sldMkLst>
          <pc:docMk/>
          <pc:sldMk cId="3438949031" sldId="3754"/>
        </pc:sldMkLst>
      </pc:sldChg>
      <pc:sldChg chg="del">
        <pc:chgData name="군만두 맛있다" userId="88f4dfb63950bb32" providerId="LiveId" clId="{144249B6-A001-4CCC-AF29-43D5EFA9B3B4}" dt="2023-08-02T13:36:08.964" v="2" actId="47"/>
        <pc:sldMkLst>
          <pc:docMk/>
          <pc:sldMk cId="914751765" sldId="3755"/>
        </pc:sldMkLst>
      </pc:sldChg>
      <pc:sldChg chg="del">
        <pc:chgData name="군만두 맛있다" userId="88f4dfb63950bb32" providerId="LiveId" clId="{144249B6-A001-4CCC-AF29-43D5EFA9B3B4}" dt="2023-08-02T13:36:08.964" v="2" actId="47"/>
        <pc:sldMkLst>
          <pc:docMk/>
          <pc:sldMk cId="3521585715" sldId="3756"/>
        </pc:sldMkLst>
      </pc:sldChg>
      <pc:sldChg chg="del">
        <pc:chgData name="군만두 맛있다" userId="88f4dfb63950bb32" providerId="LiveId" clId="{144249B6-A001-4CCC-AF29-43D5EFA9B3B4}" dt="2023-08-02T13:36:08.964" v="2" actId="47"/>
        <pc:sldMkLst>
          <pc:docMk/>
          <pc:sldMk cId="1135513711" sldId="3757"/>
        </pc:sldMkLst>
      </pc:sldChg>
      <pc:sldChg chg="del">
        <pc:chgData name="군만두 맛있다" userId="88f4dfb63950bb32" providerId="LiveId" clId="{144249B6-A001-4CCC-AF29-43D5EFA9B3B4}" dt="2023-08-02T13:36:08.964" v="2" actId="47"/>
        <pc:sldMkLst>
          <pc:docMk/>
          <pc:sldMk cId="1026072353" sldId="3758"/>
        </pc:sldMkLst>
      </pc:sldChg>
      <pc:sldChg chg="del">
        <pc:chgData name="군만두 맛있다" userId="88f4dfb63950bb32" providerId="LiveId" clId="{144249B6-A001-4CCC-AF29-43D5EFA9B3B4}" dt="2023-08-02T13:36:08.964" v="2" actId="47"/>
        <pc:sldMkLst>
          <pc:docMk/>
          <pc:sldMk cId="3888247677" sldId="3759"/>
        </pc:sldMkLst>
      </pc:sldChg>
      <pc:sldChg chg="del">
        <pc:chgData name="군만두 맛있다" userId="88f4dfb63950bb32" providerId="LiveId" clId="{144249B6-A001-4CCC-AF29-43D5EFA9B3B4}" dt="2023-08-02T13:36:08.964" v="2" actId="47"/>
        <pc:sldMkLst>
          <pc:docMk/>
          <pc:sldMk cId="3795364301" sldId="3760"/>
        </pc:sldMkLst>
      </pc:sldChg>
      <pc:sldChg chg="del">
        <pc:chgData name="군만두 맛있다" userId="88f4dfb63950bb32" providerId="LiveId" clId="{144249B6-A001-4CCC-AF29-43D5EFA9B3B4}" dt="2023-08-02T13:36:08.964" v="2" actId="47"/>
        <pc:sldMkLst>
          <pc:docMk/>
          <pc:sldMk cId="3326087595" sldId="3761"/>
        </pc:sldMkLst>
      </pc:sldChg>
      <pc:sldChg chg="del">
        <pc:chgData name="군만두 맛있다" userId="88f4dfb63950bb32" providerId="LiveId" clId="{144249B6-A001-4CCC-AF29-43D5EFA9B3B4}" dt="2023-08-02T13:36:08.964" v="2" actId="47"/>
        <pc:sldMkLst>
          <pc:docMk/>
          <pc:sldMk cId="48775052" sldId="3762"/>
        </pc:sldMkLst>
      </pc:sldChg>
      <pc:sldChg chg="del">
        <pc:chgData name="군만두 맛있다" userId="88f4dfb63950bb32" providerId="LiveId" clId="{144249B6-A001-4CCC-AF29-43D5EFA9B3B4}" dt="2023-08-02T13:36:08.964" v="2" actId="47"/>
        <pc:sldMkLst>
          <pc:docMk/>
          <pc:sldMk cId="2090410272" sldId="3763"/>
        </pc:sldMkLst>
      </pc:sldChg>
      <pc:sldChg chg="del">
        <pc:chgData name="군만두 맛있다" userId="88f4dfb63950bb32" providerId="LiveId" clId="{144249B6-A001-4CCC-AF29-43D5EFA9B3B4}" dt="2023-08-02T13:36:08.964" v="2" actId="47"/>
        <pc:sldMkLst>
          <pc:docMk/>
          <pc:sldMk cId="2968260640" sldId="3764"/>
        </pc:sldMkLst>
      </pc:sldChg>
      <pc:sldChg chg="del">
        <pc:chgData name="군만두 맛있다" userId="88f4dfb63950bb32" providerId="LiveId" clId="{144249B6-A001-4CCC-AF29-43D5EFA9B3B4}" dt="2023-08-02T13:36:08.964" v="2" actId="47"/>
        <pc:sldMkLst>
          <pc:docMk/>
          <pc:sldMk cId="1527793952" sldId="3765"/>
        </pc:sldMkLst>
      </pc:sldChg>
      <pc:sldChg chg="del">
        <pc:chgData name="군만두 맛있다" userId="88f4dfb63950bb32" providerId="LiveId" clId="{144249B6-A001-4CCC-AF29-43D5EFA9B3B4}" dt="2023-08-02T13:36:08.964" v="2" actId="47"/>
        <pc:sldMkLst>
          <pc:docMk/>
          <pc:sldMk cId="24015345" sldId="3766"/>
        </pc:sldMkLst>
      </pc:sldChg>
      <pc:sldChg chg="del">
        <pc:chgData name="군만두 맛있다" userId="88f4dfb63950bb32" providerId="LiveId" clId="{144249B6-A001-4CCC-AF29-43D5EFA9B3B4}" dt="2023-08-02T13:36:08.964" v="2" actId="47"/>
        <pc:sldMkLst>
          <pc:docMk/>
          <pc:sldMk cId="1510360202" sldId="3767"/>
        </pc:sldMkLst>
      </pc:sldChg>
      <pc:sldChg chg="del">
        <pc:chgData name="군만두 맛있다" userId="88f4dfb63950bb32" providerId="LiveId" clId="{144249B6-A001-4CCC-AF29-43D5EFA9B3B4}" dt="2023-08-02T13:36:08.964" v="2" actId="47"/>
        <pc:sldMkLst>
          <pc:docMk/>
          <pc:sldMk cId="4259278658" sldId="3768"/>
        </pc:sldMkLst>
      </pc:sldChg>
      <pc:sldChg chg="del">
        <pc:chgData name="군만두 맛있다" userId="88f4dfb63950bb32" providerId="LiveId" clId="{144249B6-A001-4CCC-AF29-43D5EFA9B3B4}" dt="2023-08-02T13:36:08.964" v="2" actId="47"/>
        <pc:sldMkLst>
          <pc:docMk/>
          <pc:sldMk cId="2925650833" sldId="3769"/>
        </pc:sldMkLst>
      </pc:sldChg>
      <pc:sldChg chg="del">
        <pc:chgData name="군만두 맛있다" userId="88f4dfb63950bb32" providerId="LiveId" clId="{144249B6-A001-4CCC-AF29-43D5EFA9B3B4}" dt="2023-08-02T13:36:08.964" v="2" actId="47"/>
        <pc:sldMkLst>
          <pc:docMk/>
          <pc:sldMk cId="400946594" sldId="3770"/>
        </pc:sldMkLst>
      </pc:sldChg>
      <pc:sldChg chg="del">
        <pc:chgData name="군만두 맛있다" userId="88f4dfb63950bb32" providerId="LiveId" clId="{144249B6-A001-4CCC-AF29-43D5EFA9B3B4}" dt="2023-08-02T13:36:08.964" v="2" actId="47"/>
        <pc:sldMkLst>
          <pc:docMk/>
          <pc:sldMk cId="888149782" sldId="3771"/>
        </pc:sldMkLst>
      </pc:sldChg>
      <pc:sldChg chg="del">
        <pc:chgData name="군만두 맛있다" userId="88f4dfb63950bb32" providerId="LiveId" clId="{144249B6-A001-4CCC-AF29-43D5EFA9B3B4}" dt="2023-08-02T13:36:08.964" v="2" actId="47"/>
        <pc:sldMkLst>
          <pc:docMk/>
          <pc:sldMk cId="3337007182" sldId="3772"/>
        </pc:sldMkLst>
      </pc:sldChg>
      <pc:sldChg chg="del">
        <pc:chgData name="군만두 맛있다" userId="88f4dfb63950bb32" providerId="LiveId" clId="{144249B6-A001-4CCC-AF29-43D5EFA9B3B4}" dt="2023-08-02T13:36:08.964" v="2" actId="47"/>
        <pc:sldMkLst>
          <pc:docMk/>
          <pc:sldMk cId="3260002416" sldId="3773"/>
        </pc:sldMkLst>
      </pc:sldChg>
      <pc:sldChg chg="del">
        <pc:chgData name="군만두 맛있다" userId="88f4dfb63950bb32" providerId="LiveId" clId="{144249B6-A001-4CCC-AF29-43D5EFA9B3B4}" dt="2023-08-02T13:36:08.964" v="2" actId="47"/>
        <pc:sldMkLst>
          <pc:docMk/>
          <pc:sldMk cId="439697463" sldId="3774"/>
        </pc:sldMkLst>
      </pc:sldChg>
      <pc:sldChg chg="del">
        <pc:chgData name="군만두 맛있다" userId="88f4dfb63950bb32" providerId="LiveId" clId="{144249B6-A001-4CCC-AF29-43D5EFA9B3B4}" dt="2023-08-02T13:36:08.964" v="2" actId="47"/>
        <pc:sldMkLst>
          <pc:docMk/>
          <pc:sldMk cId="2625845248" sldId="3775"/>
        </pc:sldMkLst>
      </pc:sldChg>
      <pc:sldChg chg="del">
        <pc:chgData name="군만두 맛있다" userId="88f4dfb63950bb32" providerId="LiveId" clId="{144249B6-A001-4CCC-AF29-43D5EFA9B3B4}" dt="2023-08-02T13:36:08.964" v="2" actId="47"/>
        <pc:sldMkLst>
          <pc:docMk/>
          <pc:sldMk cId="2776782966" sldId="3776"/>
        </pc:sldMkLst>
      </pc:sldChg>
      <pc:sldChg chg="del">
        <pc:chgData name="군만두 맛있다" userId="88f4dfb63950bb32" providerId="LiveId" clId="{144249B6-A001-4CCC-AF29-43D5EFA9B3B4}" dt="2023-08-02T13:36:08.964" v="2" actId="47"/>
        <pc:sldMkLst>
          <pc:docMk/>
          <pc:sldMk cId="1001745807" sldId="3777"/>
        </pc:sldMkLst>
      </pc:sldChg>
      <pc:sldChg chg="del">
        <pc:chgData name="군만두 맛있다" userId="88f4dfb63950bb32" providerId="LiveId" clId="{144249B6-A001-4CCC-AF29-43D5EFA9B3B4}" dt="2023-08-02T13:36:08.964" v="2" actId="47"/>
        <pc:sldMkLst>
          <pc:docMk/>
          <pc:sldMk cId="3121244431" sldId="3778"/>
        </pc:sldMkLst>
      </pc:sldChg>
      <pc:sldChg chg="del">
        <pc:chgData name="군만두 맛있다" userId="88f4dfb63950bb32" providerId="LiveId" clId="{144249B6-A001-4CCC-AF29-43D5EFA9B3B4}" dt="2023-08-02T13:36:08.964" v="2" actId="47"/>
        <pc:sldMkLst>
          <pc:docMk/>
          <pc:sldMk cId="908857220" sldId="3779"/>
        </pc:sldMkLst>
      </pc:sldChg>
      <pc:sldChg chg="del">
        <pc:chgData name="군만두 맛있다" userId="88f4dfb63950bb32" providerId="LiveId" clId="{144249B6-A001-4CCC-AF29-43D5EFA9B3B4}" dt="2023-08-02T13:36:08.964" v="2" actId="47"/>
        <pc:sldMkLst>
          <pc:docMk/>
          <pc:sldMk cId="3105517875" sldId="3780"/>
        </pc:sldMkLst>
      </pc:sldChg>
      <pc:sldChg chg="del">
        <pc:chgData name="군만두 맛있다" userId="88f4dfb63950bb32" providerId="LiveId" clId="{144249B6-A001-4CCC-AF29-43D5EFA9B3B4}" dt="2023-08-02T13:36:08.964" v="2" actId="47"/>
        <pc:sldMkLst>
          <pc:docMk/>
          <pc:sldMk cId="2025271378" sldId="3781"/>
        </pc:sldMkLst>
      </pc:sldChg>
      <pc:sldChg chg="del">
        <pc:chgData name="군만두 맛있다" userId="88f4dfb63950bb32" providerId="LiveId" clId="{144249B6-A001-4CCC-AF29-43D5EFA9B3B4}" dt="2023-08-02T13:36:08.964" v="2" actId="47"/>
        <pc:sldMkLst>
          <pc:docMk/>
          <pc:sldMk cId="2595359362" sldId="3782"/>
        </pc:sldMkLst>
      </pc:sldChg>
      <pc:sldChg chg="del">
        <pc:chgData name="군만두 맛있다" userId="88f4dfb63950bb32" providerId="LiveId" clId="{144249B6-A001-4CCC-AF29-43D5EFA9B3B4}" dt="2023-08-02T13:36:08.964" v="2" actId="47"/>
        <pc:sldMkLst>
          <pc:docMk/>
          <pc:sldMk cId="4087532532" sldId="3783"/>
        </pc:sldMkLst>
      </pc:sldChg>
      <pc:sldChg chg="del">
        <pc:chgData name="군만두 맛있다" userId="88f4dfb63950bb32" providerId="LiveId" clId="{144249B6-A001-4CCC-AF29-43D5EFA9B3B4}" dt="2023-08-02T13:36:08.964" v="2" actId="47"/>
        <pc:sldMkLst>
          <pc:docMk/>
          <pc:sldMk cId="4032459696" sldId="3784"/>
        </pc:sldMkLst>
      </pc:sldChg>
      <pc:sldChg chg="del">
        <pc:chgData name="군만두 맛있다" userId="88f4dfb63950bb32" providerId="LiveId" clId="{144249B6-A001-4CCC-AF29-43D5EFA9B3B4}" dt="2023-08-02T13:36:08.964" v="2" actId="47"/>
        <pc:sldMkLst>
          <pc:docMk/>
          <pc:sldMk cId="519820460" sldId="3785"/>
        </pc:sldMkLst>
      </pc:sldChg>
      <pc:sldChg chg="del">
        <pc:chgData name="군만두 맛있다" userId="88f4dfb63950bb32" providerId="LiveId" clId="{144249B6-A001-4CCC-AF29-43D5EFA9B3B4}" dt="2023-08-02T13:36:08.964" v="2" actId="47"/>
        <pc:sldMkLst>
          <pc:docMk/>
          <pc:sldMk cId="3849988556" sldId="3786"/>
        </pc:sldMkLst>
      </pc:sldChg>
      <pc:sldChg chg="del">
        <pc:chgData name="군만두 맛있다" userId="88f4dfb63950bb32" providerId="LiveId" clId="{144249B6-A001-4CCC-AF29-43D5EFA9B3B4}" dt="2023-08-02T13:36:08.964" v="2" actId="47"/>
        <pc:sldMkLst>
          <pc:docMk/>
          <pc:sldMk cId="3928150631" sldId="3787"/>
        </pc:sldMkLst>
      </pc:sldChg>
      <pc:sldChg chg="del">
        <pc:chgData name="군만두 맛있다" userId="88f4dfb63950bb32" providerId="LiveId" clId="{144249B6-A001-4CCC-AF29-43D5EFA9B3B4}" dt="2023-08-02T13:36:08.964" v="2" actId="47"/>
        <pc:sldMkLst>
          <pc:docMk/>
          <pc:sldMk cId="1833321876" sldId="3788"/>
        </pc:sldMkLst>
      </pc:sldChg>
      <pc:sldChg chg="del">
        <pc:chgData name="군만두 맛있다" userId="88f4dfb63950bb32" providerId="LiveId" clId="{144249B6-A001-4CCC-AF29-43D5EFA9B3B4}" dt="2023-08-02T13:36:08.964" v="2" actId="47"/>
        <pc:sldMkLst>
          <pc:docMk/>
          <pc:sldMk cId="1724300943" sldId="3789"/>
        </pc:sldMkLst>
      </pc:sldChg>
      <pc:sldChg chg="del">
        <pc:chgData name="군만두 맛있다" userId="88f4dfb63950bb32" providerId="LiveId" clId="{144249B6-A001-4CCC-AF29-43D5EFA9B3B4}" dt="2023-08-02T13:36:08.964" v="2" actId="47"/>
        <pc:sldMkLst>
          <pc:docMk/>
          <pc:sldMk cId="1289765092" sldId="3790"/>
        </pc:sldMkLst>
      </pc:sldChg>
      <pc:sldChg chg="del">
        <pc:chgData name="군만두 맛있다" userId="88f4dfb63950bb32" providerId="LiveId" clId="{144249B6-A001-4CCC-AF29-43D5EFA9B3B4}" dt="2023-08-02T13:36:08.964" v="2" actId="47"/>
        <pc:sldMkLst>
          <pc:docMk/>
          <pc:sldMk cId="2954243846" sldId="3791"/>
        </pc:sldMkLst>
      </pc:sldChg>
      <pc:sldChg chg="del">
        <pc:chgData name="군만두 맛있다" userId="88f4dfb63950bb32" providerId="LiveId" clId="{144249B6-A001-4CCC-AF29-43D5EFA9B3B4}" dt="2023-08-02T13:36:08.964" v="2" actId="47"/>
        <pc:sldMkLst>
          <pc:docMk/>
          <pc:sldMk cId="3197110671" sldId="3792"/>
        </pc:sldMkLst>
      </pc:sldChg>
      <pc:sldChg chg="del">
        <pc:chgData name="군만두 맛있다" userId="88f4dfb63950bb32" providerId="LiveId" clId="{144249B6-A001-4CCC-AF29-43D5EFA9B3B4}" dt="2023-08-02T13:36:08.964" v="2" actId="47"/>
        <pc:sldMkLst>
          <pc:docMk/>
          <pc:sldMk cId="3945419596" sldId="3793"/>
        </pc:sldMkLst>
      </pc:sldChg>
      <pc:sldChg chg="del">
        <pc:chgData name="군만두 맛있다" userId="88f4dfb63950bb32" providerId="LiveId" clId="{144249B6-A001-4CCC-AF29-43D5EFA9B3B4}" dt="2023-08-02T13:36:08.964" v="2" actId="47"/>
        <pc:sldMkLst>
          <pc:docMk/>
          <pc:sldMk cId="2077751283" sldId="3794"/>
        </pc:sldMkLst>
      </pc:sldChg>
      <pc:sldChg chg="del">
        <pc:chgData name="군만두 맛있다" userId="88f4dfb63950bb32" providerId="LiveId" clId="{144249B6-A001-4CCC-AF29-43D5EFA9B3B4}" dt="2023-08-02T13:36:08.964" v="2" actId="47"/>
        <pc:sldMkLst>
          <pc:docMk/>
          <pc:sldMk cId="1697190361" sldId="3795"/>
        </pc:sldMkLst>
      </pc:sldChg>
      <pc:sldChg chg="del">
        <pc:chgData name="군만두 맛있다" userId="88f4dfb63950bb32" providerId="LiveId" clId="{144249B6-A001-4CCC-AF29-43D5EFA9B3B4}" dt="2023-08-02T13:36:08.964" v="2" actId="47"/>
        <pc:sldMkLst>
          <pc:docMk/>
          <pc:sldMk cId="859020487" sldId="3796"/>
        </pc:sldMkLst>
      </pc:sldChg>
      <pc:sldChg chg="del">
        <pc:chgData name="군만두 맛있다" userId="88f4dfb63950bb32" providerId="LiveId" clId="{144249B6-A001-4CCC-AF29-43D5EFA9B3B4}" dt="2023-08-02T13:36:08.964" v="2" actId="47"/>
        <pc:sldMkLst>
          <pc:docMk/>
          <pc:sldMk cId="2199000807" sldId="3797"/>
        </pc:sldMkLst>
      </pc:sldChg>
      <pc:sldChg chg="del">
        <pc:chgData name="군만두 맛있다" userId="88f4dfb63950bb32" providerId="LiveId" clId="{144249B6-A001-4CCC-AF29-43D5EFA9B3B4}" dt="2023-08-02T13:36:08.964" v="2" actId="47"/>
        <pc:sldMkLst>
          <pc:docMk/>
          <pc:sldMk cId="3988161937" sldId="3798"/>
        </pc:sldMkLst>
      </pc:sldChg>
      <pc:sldChg chg="del">
        <pc:chgData name="군만두 맛있다" userId="88f4dfb63950bb32" providerId="LiveId" clId="{144249B6-A001-4CCC-AF29-43D5EFA9B3B4}" dt="2023-08-02T13:36:08.964" v="2" actId="47"/>
        <pc:sldMkLst>
          <pc:docMk/>
          <pc:sldMk cId="760547484" sldId="3799"/>
        </pc:sldMkLst>
      </pc:sldChg>
      <pc:sldChg chg="del">
        <pc:chgData name="군만두 맛있다" userId="88f4dfb63950bb32" providerId="LiveId" clId="{144249B6-A001-4CCC-AF29-43D5EFA9B3B4}" dt="2023-08-02T13:36:08.964" v="2" actId="47"/>
        <pc:sldMkLst>
          <pc:docMk/>
          <pc:sldMk cId="655597375" sldId="3800"/>
        </pc:sldMkLst>
      </pc:sldChg>
      <pc:sldChg chg="del">
        <pc:chgData name="군만두 맛있다" userId="88f4dfb63950bb32" providerId="LiveId" clId="{144249B6-A001-4CCC-AF29-43D5EFA9B3B4}" dt="2023-08-02T13:36:08.964" v="2" actId="47"/>
        <pc:sldMkLst>
          <pc:docMk/>
          <pc:sldMk cId="2263555259" sldId="3801"/>
        </pc:sldMkLst>
      </pc:sldChg>
      <pc:sldChg chg="del">
        <pc:chgData name="군만두 맛있다" userId="88f4dfb63950bb32" providerId="LiveId" clId="{144249B6-A001-4CCC-AF29-43D5EFA9B3B4}" dt="2023-08-02T13:36:08.964" v="2" actId="47"/>
        <pc:sldMkLst>
          <pc:docMk/>
          <pc:sldMk cId="1469428626" sldId="3802"/>
        </pc:sldMkLst>
      </pc:sldChg>
      <pc:sldChg chg="del">
        <pc:chgData name="군만두 맛있다" userId="88f4dfb63950bb32" providerId="LiveId" clId="{144249B6-A001-4CCC-AF29-43D5EFA9B3B4}" dt="2023-08-02T13:36:08.964" v="2" actId="47"/>
        <pc:sldMkLst>
          <pc:docMk/>
          <pc:sldMk cId="2351930382" sldId="3803"/>
        </pc:sldMkLst>
      </pc:sldChg>
      <pc:sldChg chg="del">
        <pc:chgData name="군만두 맛있다" userId="88f4dfb63950bb32" providerId="LiveId" clId="{144249B6-A001-4CCC-AF29-43D5EFA9B3B4}" dt="2023-08-02T13:36:08.964" v="2" actId="47"/>
        <pc:sldMkLst>
          <pc:docMk/>
          <pc:sldMk cId="3311342434" sldId="3804"/>
        </pc:sldMkLst>
      </pc:sldChg>
      <pc:sldChg chg="del">
        <pc:chgData name="군만두 맛있다" userId="88f4dfb63950bb32" providerId="LiveId" clId="{144249B6-A001-4CCC-AF29-43D5EFA9B3B4}" dt="2023-08-02T13:36:08.964" v="2" actId="47"/>
        <pc:sldMkLst>
          <pc:docMk/>
          <pc:sldMk cId="3775720360" sldId="3805"/>
        </pc:sldMkLst>
      </pc:sldChg>
      <pc:sldChg chg="del">
        <pc:chgData name="군만두 맛있다" userId="88f4dfb63950bb32" providerId="LiveId" clId="{144249B6-A001-4CCC-AF29-43D5EFA9B3B4}" dt="2023-08-02T13:36:08.964" v="2" actId="47"/>
        <pc:sldMkLst>
          <pc:docMk/>
          <pc:sldMk cId="3593374792" sldId="3806"/>
        </pc:sldMkLst>
      </pc:sldChg>
      <pc:sldChg chg="del">
        <pc:chgData name="군만두 맛있다" userId="88f4dfb63950bb32" providerId="LiveId" clId="{144249B6-A001-4CCC-AF29-43D5EFA9B3B4}" dt="2023-08-02T13:36:08.964" v="2" actId="47"/>
        <pc:sldMkLst>
          <pc:docMk/>
          <pc:sldMk cId="2460659139" sldId="3807"/>
        </pc:sldMkLst>
      </pc:sldChg>
      <pc:sldChg chg="del">
        <pc:chgData name="군만두 맛있다" userId="88f4dfb63950bb32" providerId="LiveId" clId="{144249B6-A001-4CCC-AF29-43D5EFA9B3B4}" dt="2023-08-02T13:36:08.964" v="2" actId="47"/>
        <pc:sldMkLst>
          <pc:docMk/>
          <pc:sldMk cId="1345295482" sldId="3808"/>
        </pc:sldMkLst>
      </pc:sldChg>
      <pc:sldChg chg="del">
        <pc:chgData name="군만두 맛있다" userId="88f4dfb63950bb32" providerId="LiveId" clId="{144249B6-A001-4CCC-AF29-43D5EFA9B3B4}" dt="2023-08-02T13:36:08.964" v="2" actId="47"/>
        <pc:sldMkLst>
          <pc:docMk/>
          <pc:sldMk cId="2803111552" sldId="3809"/>
        </pc:sldMkLst>
      </pc:sldChg>
      <pc:sldChg chg="del">
        <pc:chgData name="군만두 맛있다" userId="88f4dfb63950bb32" providerId="LiveId" clId="{144249B6-A001-4CCC-AF29-43D5EFA9B3B4}" dt="2023-08-02T13:36:08.964" v="2" actId="47"/>
        <pc:sldMkLst>
          <pc:docMk/>
          <pc:sldMk cId="2965687748" sldId="3810"/>
        </pc:sldMkLst>
      </pc:sldChg>
      <pc:sldChg chg="del">
        <pc:chgData name="군만두 맛있다" userId="88f4dfb63950bb32" providerId="LiveId" clId="{144249B6-A001-4CCC-AF29-43D5EFA9B3B4}" dt="2023-08-02T13:36:08.964" v="2" actId="47"/>
        <pc:sldMkLst>
          <pc:docMk/>
          <pc:sldMk cId="1956450338" sldId="3811"/>
        </pc:sldMkLst>
      </pc:sldChg>
      <pc:sldChg chg="del">
        <pc:chgData name="군만두 맛있다" userId="88f4dfb63950bb32" providerId="LiveId" clId="{144249B6-A001-4CCC-AF29-43D5EFA9B3B4}" dt="2023-08-02T13:36:08.964" v="2" actId="47"/>
        <pc:sldMkLst>
          <pc:docMk/>
          <pc:sldMk cId="2914860632" sldId="3812"/>
        </pc:sldMkLst>
      </pc:sldChg>
      <pc:sldChg chg="del">
        <pc:chgData name="군만두 맛있다" userId="88f4dfb63950bb32" providerId="LiveId" clId="{144249B6-A001-4CCC-AF29-43D5EFA9B3B4}" dt="2023-08-02T13:36:08.964" v="2" actId="47"/>
        <pc:sldMkLst>
          <pc:docMk/>
          <pc:sldMk cId="389201311" sldId="3813"/>
        </pc:sldMkLst>
      </pc:sldChg>
      <pc:sldChg chg="del">
        <pc:chgData name="군만두 맛있다" userId="88f4dfb63950bb32" providerId="LiveId" clId="{144249B6-A001-4CCC-AF29-43D5EFA9B3B4}" dt="2023-08-02T13:36:08.964" v="2" actId="47"/>
        <pc:sldMkLst>
          <pc:docMk/>
          <pc:sldMk cId="1014549894" sldId="3814"/>
        </pc:sldMkLst>
      </pc:sldChg>
      <pc:sldChg chg="del">
        <pc:chgData name="군만두 맛있다" userId="88f4dfb63950bb32" providerId="LiveId" clId="{144249B6-A001-4CCC-AF29-43D5EFA9B3B4}" dt="2023-08-02T13:36:08.964" v="2" actId="47"/>
        <pc:sldMkLst>
          <pc:docMk/>
          <pc:sldMk cId="2877251919" sldId="3815"/>
        </pc:sldMkLst>
      </pc:sldChg>
      <pc:sldChg chg="del">
        <pc:chgData name="군만두 맛있다" userId="88f4dfb63950bb32" providerId="LiveId" clId="{144249B6-A001-4CCC-AF29-43D5EFA9B3B4}" dt="2023-08-02T13:36:08.964" v="2" actId="47"/>
        <pc:sldMkLst>
          <pc:docMk/>
          <pc:sldMk cId="530215422" sldId="3816"/>
        </pc:sldMkLst>
      </pc:sldChg>
      <pc:sldChg chg="del">
        <pc:chgData name="군만두 맛있다" userId="88f4dfb63950bb32" providerId="LiveId" clId="{144249B6-A001-4CCC-AF29-43D5EFA9B3B4}" dt="2023-08-02T13:36:08.964" v="2" actId="47"/>
        <pc:sldMkLst>
          <pc:docMk/>
          <pc:sldMk cId="2197933656" sldId="3817"/>
        </pc:sldMkLst>
      </pc:sldChg>
      <pc:sldChg chg="del">
        <pc:chgData name="군만두 맛있다" userId="88f4dfb63950bb32" providerId="LiveId" clId="{144249B6-A001-4CCC-AF29-43D5EFA9B3B4}" dt="2023-08-02T13:36:08.964" v="2" actId="47"/>
        <pc:sldMkLst>
          <pc:docMk/>
          <pc:sldMk cId="1763577748" sldId="3818"/>
        </pc:sldMkLst>
      </pc:sldChg>
      <pc:sldChg chg="del">
        <pc:chgData name="군만두 맛있다" userId="88f4dfb63950bb32" providerId="LiveId" clId="{144249B6-A001-4CCC-AF29-43D5EFA9B3B4}" dt="2023-08-02T13:36:08.964" v="2" actId="47"/>
        <pc:sldMkLst>
          <pc:docMk/>
          <pc:sldMk cId="3765757637" sldId="3819"/>
        </pc:sldMkLst>
      </pc:sldChg>
      <pc:sldChg chg="del">
        <pc:chgData name="군만두 맛있다" userId="88f4dfb63950bb32" providerId="LiveId" clId="{144249B6-A001-4CCC-AF29-43D5EFA9B3B4}" dt="2023-08-02T13:36:08.964" v="2" actId="47"/>
        <pc:sldMkLst>
          <pc:docMk/>
          <pc:sldMk cId="3229120762" sldId="3820"/>
        </pc:sldMkLst>
      </pc:sldChg>
      <pc:sldChg chg="del">
        <pc:chgData name="군만두 맛있다" userId="88f4dfb63950bb32" providerId="LiveId" clId="{144249B6-A001-4CCC-AF29-43D5EFA9B3B4}" dt="2023-08-02T13:36:08.964" v="2" actId="47"/>
        <pc:sldMkLst>
          <pc:docMk/>
          <pc:sldMk cId="3189418052" sldId="3821"/>
        </pc:sldMkLst>
      </pc:sldChg>
      <pc:sldChg chg="del">
        <pc:chgData name="군만두 맛있다" userId="88f4dfb63950bb32" providerId="LiveId" clId="{144249B6-A001-4CCC-AF29-43D5EFA9B3B4}" dt="2023-08-02T13:36:08.964" v="2" actId="47"/>
        <pc:sldMkLst>
          <pc:docMk/>
          <pc:sldMk cId="3524282232" sldId="3822"/>
        </pc:sldMkLst>
      </pc:sldChg>
      <pc:sldChg chg="del">
        <pc:chgData name="군만두 맛있다" userId="88f4dfb63950bb32" providerId="LiveId" clId="{144249B6-A001-4CCC-AF29-43D5EFA9B3B4}" dt="2023-08-02T13:36:08.964" v="2" actId="47"/>
        <pc:sldMkLst>
          <pc:docMk/>
          <pc:sldMk cId="376800366" sldId="3823"/>
        </pc:sldMkLst>
      </pc:sldChg>
      <pc:sldChg chg="del">
        <pc:chgData name="군만두 맛있다" userId="88f4dfb63950bb32" providerId="LiveId" clId="{144249B6-A001-4CCC-AF29-43D5EFA9B3B4}" dt="2023-08-02T13:36:08.964" v="2" actId="47"/>
        <pc:sldMkLst>
          <pc:docMk/>
          <pc:sldMk cId="28115933" sldId="3824"/>
        </pc:sldMkLst>
      </pc:sldChg>
      <pc:sldChg chg="del">
        <pc:chgData name="군만두 맛있다" userId="88f4dfb63950bb32" providerId="LiveId" clId="{144249B6-A001-4CCC-AF29-43D5EFA9B3B4}" dt="2023-08-02T13:36:08.964" v="2" actId="47"/>
        <pc:sldMkLst>
          <pc:docMk/>
          <pc:sldMk cId="1760550968" sldId="3825"/>
        </pc:sldMkLst>
      </pc:sldChg>
      <pc:sldChg chg="del">
        <pc:chgData name="군만두 맛있다" userId="88f4dfb63950bb32" providerId="LiveId" clId="{144249B6-A001-4CCC-AF29-43D5EFA9B3B4}" dt="2023-08-02T13:36:08.964" v="2" actId="47"/>
        <pc:sldMkLst>
          <pc:docMk/>
          <pc:sldMk cId="2800078332" sldId="3826"/>
        </pc:sldMkLst>
      </pc:sldChg>
      <pc:sldChg chg="del">
        <pc:chgData name="군만두 맛있다" userId="88f4dfb63950bb32" providerId="LiveId" clId="{144249B6-A001-4CCC-AF29-43D5EFA9B3B4}" dt="2023-08-02T13:36:08.964" v="2" actId="47"/>
        <pc:sldMkLst>
          <pc:docMk/>
          <pc:sldMk cId="1029935239" sldId="3827"/>
        </pc:sldMkLst>
      </pc:sldChg>
      <pc:sldChg chg="del">
        <pc:chgData name="군만두 맛있다" userId="88f4dfb63950bb32" providerId="LiveId" clId="{144249B6-A001-4CCC-AF29-43D5EFA9B3B4}" dt="2023-08-02T13:36:08.964" v="2" actId="47"/>
        <pc:sldMkLst>
          <pc:docMk/>
          <pc:sldMk cId="1635622461" sldId="3828"/>
        </pc:sldMkLst>
      </pc:sldChg>
      <pc:sldChg chg="del">
        <pc:chgData name="군만두 맛있다" userId="88f4dfb63950bb32" providerId="LiveId" clId="{144249B6-A001-4CCC-AF29-43D5EFA9B3B4}" dt="2023-08-02T13:36:08.964" v="2" actId="47"/>
        <pc:sldMkLst>
          <pc:docMk/>
          <pc:sldMk cId="1311009154" sldId="3829"/>
        </pc:sldMkLst>
      </pc:sldChg>
      <pc:sldChg chg="del">
        <pc:chgData name="군만두 맛있다" userId="88f4dfb63950bb32" providerId="LiveId" clId="{144249B6-A001-4CCC-AF29-43D5EFA9B3B4}" dt="2023-08-02T13:36:52.577" v="3" actId="47"/>
        <pc:sldMkLst>
          <pc:docMk/>
          <pc:sldMk cId="3433969504" sldId="3830"/>
        </pc:sldMkLst>
      </pc:sldChg>
      <pc:sldChg chg="del">
        <pc:chgData name="군만두 맛있다" userId="88f4dfb63950bb32" providerId="LiveId" clId="{144249B6-A001-4CCC-AF29-43D5EFA9B3B4}" dt="2023-08-02T13:36:52.577" v="3" actId="47"/>
        <pc:sldMkLst>
          <pc:docMk/>
          <pc:sldMk cId="2619858650" sldId="3831"/>
        </pc:sldMkLst>
      </pc:sldChg>
      <pc:sldChg chg="del">
        <pc:chgData name="군만두 맛있다" userId="88f4dfb63950bb32" providerId="LiveId" clId="{144249B6-A001-4CCC-AF29-43D5EFA9B3B4}" dt="2023-08-02T13:36:52.577" v="3" actId="47"/>
        <pc:sldMkLst>
          <pc:docMk/>
          <pc:sldMk cId="2916891108" sldId="3832"/>
        </pc:sldMkLst>
      </pc:sldChg>
      <pc:sldChg chg="del">
        <pc:chgData name="군만두 맛있다" userId="88f4dfb63950bb32" providerId="LiveId" clId="{144249B6-A001-4CCC-AF29-43D5EFA9B3B4}" dt="2023-08-02T13:36:52.577" v="3" actId="47"/>
        <pc:sldMkLst>
          <pc:docMk/>
          <pc:sldMk cId="2718151180" sldId="3833"/>
        </pc:sldMkLst>
      </pc:sldChg>
      <pc:sldChg chg="del">
        <pc:chgData name="군만두 맛있다" userId="88f4dfb63950bb32" providerId="LiveId" clId="{144249B6-A001-4CCC-AF29-43D5EFA9B3B4}" dt="2023-08-02T13:36:52.577" v="3" actId="47"/>
        <pc:sldMkLst>
          <pc:docMk/>
          <pc:sldMk cId="3680683036" sldId="3834"/>
        </pc:sldMkLst>
      </pc:sldChg>
      <pc:sldChg chg="del">
        <pc:chgData name="군만두 맛있다" userId="88f4dfb63950bb32" providerId="LiveId" clId="{144249B6-A001-4CCC-AF29-43D5EFA9B3B4}" dt="2023-08-02T13:36:52.577" v="3" actId="47"/>
        <pc:sldMkLst>
          <pc:docMk/>
          <pc:sldMk cId="73757114" sldId="3835"/>
        </pc:sldMkLst>
      </pc:sldChg>
      <pc:sldChg chg="del">
        <pc:chgData name="군만두 맛있다" userId="88f4dfb63950bb32" providerId="LiveId" clId="{144249B6-A001-4CCC-AF29-43D5EFA9B3B4}" dt="2023-08-02T13:36:52.577" v="3" actId="47"/>
        <pc:sldMkLst>
          <pc:docMk/>
          <pc:sldMk cId="2709951613" sldId="3836"/>
        </pc:sldMkLst>
      </pc:sldChg>
      <pc:sldChg chg="del">
        <pc:chgData name="군만두 맛있다" userId="88f4dfb63950bb32" providerId="LiveId" clId="{144249B6-A001-4CCC-AF29-43D5EFA9B3B4}" dt="2023-08-02T13:36:52.577" v="3" actId="47"/>
        <pc:sldMkLst>
          <pc:docMk/>
          <pc:sldMk cId="181891367" sldId="3837"/>
        </pc:sldMkLst>
      </pc:sldChg>
      <pc:sldChg chg="del">
        <pc:chgData name="군만두 맛있다" userId="88f4dfb63950bb32" providerId="LiveId" clId="{144249B6-A001-4CCC-AF29-43D5EFA9B3B4}" dt="2023-08-02T13:36:52.577" v="3" actId="47"/>
        <pc:sldMkLst>
          <pc:docMk/>
          <pc:sldMk cId="3191340479" sldId="3838"/>
        </pc:sldMkLst>
      </pc:sldChg>
      <pc:sldChg chg="del">
        <pc:chgData name="군만두 맛있다" userId="88f4dfb63950bb32" providerId="LiveId" clId="{144249B6-A001-4CCC-AF29-43D5EFA9B3B4}" dt="2023-08-02T13:36:52.577" v="3" actId="47"/>
        <pc:sldMkLst>
          <pc:docMk/>
          <pc:sldMk cId="486237623" sldId="3839"/>
        </pc:sldMkLst>
      </pc:sldChg>
      <pc:sldChg chg="del">
        <pc:chgData name="군만두 맛있다" userId="88f4dfb63950bb32" providerId="LiveId" clId="{144249B6-A001-4CCC-AF29-43D5EFA9B3B4}" dt="2023-08-02T13:36:52.577" v="3" actId="47"/>
        <pc:sldMkLst>
          <pc:docMk/>
          <pc:sldMk cId="758897201" sldId="3840"/>
        </pc:sldMkLst>
      </pc:sldChg>
      <pc:sldChg chg="del">
        <pc:chgData name="군만두 맛있다" userId="88f4dfb63950bb32" providerId="LiveId" clId="{144249B6-A001-4CCC-AF29-43D5EFA9B3B4}" dt="2023-08-02T13:36:52.577" v="3" actId="47"/>
        <pc:sldMkLst>
          <pc:docMk/>
          <pc:sldMk cId="1572836465" sldId="3841"/>
        </pc:sldMkLst>
      </pc:sldChg>
      <pc:sldChg chg="del">
        <pc:chgData name="군만두 맛있다" userId="88f4dfb63950bb32" providerId="LiveId" clId="{144249B6-A001-4CCC-AF29-43D5EFA9B3B4}" dt="2023-08-02T13:36:52.577" v="3" actId="47"/>
        <pc:sldMkLst>
          <pc:docMk/>
          <pc:sldMk cId="2726665933" sldId="3842"/>
        </pc:sldMkLst>
      </pc:sldChg>
      <pc:sldChg chg="del">
        <pc:chgData name="군만두 맛있다" userId="88f4dfb63950bb32" providerId="LiveId" clId="{144249B6-A001-4CCC-AF29-43D5EFA9B3B4}" dt="2023-08-02T13:36:52.577" v="3" actId="47"/>
        <pc:sldMkLst>
          <pc:docMk/>
          <pc:sldMk cId="207115170" sldId="3843"/>
        </pc:sldMkLst>
      </pc:sldChg>
      <pc:sldChg chg="del">
        <pc:chgData name="군만두 맛있다" userId="88f4dfb63950bb32" providerId="LiveId" clId="{144249B6-A001-4CCC-AF29-43D5EFA9B3B4}" dt="2023-08-02T13:36:52.577" v="3" actId="47"/>
        <pc:sldMkLst>
          <pc:docMk/>
          <pc:sldMk cId="1830208666" sldId="3844"/>
        </pc:sldMkLst>
      </pc:sldChg>
      <pc:sldChg chg="del">
        <pc:chgData name="군만두 맛있다" userId="88f4dfb63950bb32" providerId="LiveId" clId="{144249B6-A001-4CCC-AF29-43D5EFA9B3B4}" dt="2023-08-02T13:36:52.577" v="3" actId="47"/>
        <pc:sldMkLst>
          <pc:docMk/>
          <pc:sldMk cId="2545141259" sldId="3845"/>
        </pc:sldMkLst>
      </pc:sldChg>
      <pc:sldChg chg="del">
        <pc:chgData name="군만두 맛있다" userId="88f4dfb63950bb32" providerId="LiveId" clId="{144249B6-A001-4CCC-AF29-43D5EFA9B3B4}" dt="2023-08-02T13:36:52.577" v="3" actId="47"/>
        <pc:sldMkLst>
          <pc:docMk/>
          <pc:sldMk cId="3516414743" sldId="3846"/>
        </pc:sldMkLst>
      </pc:sldChg>
      <pc:sldChg chg="del">
        <pc:chgData name="군만두 맛있다" userId="88f4dfb63950bb32" providerId="LiveId" clId="{144249B6-A001-4CCC-AF29-43D5EFA9B3B4}" dt="2023-08-02T13:36:52.577" v="3" actId="47"/>
        <pc:sldMkLst>
          <pc:docMk/>
          <pc:sldMk cId="4225792573" sldId="3847"/>
        </pc:sldMkLst>
      </pc:sldChg>
      <pc:sldChg chg="del">
        <pc:chgData name="군만두 맛있다" userId="88f4dfb63950bb32" providerId="LiveId" clId="{144249B6-A001-4CCC-AF29-43D5EFA9B3B4}" dt="2023-08-02T13:36:52.577" v="3" actId="47"/>
        <pc:sldMkLst>
          <pc:docMk/>
          <pc:sldMk cId="2946510847" sldId="3848"/>
        </pc:sldMkLst>
      </pc:sldChg>
      <pc:sldChg chg="del">
        <pc:chgData name="군만두 맛있다" userId="88f4dfb63950bb32" providerId="LiveId" clId="{144249B6-A001-4CCC-AF29-43D5EFA9B3B4}" dt="2023-08-02T13:36:52.577" v="3" actId="47"/>
        <pc:sldMkLst>
          <pc:docMk/>
          <pc:sldMk cId="1450692669" sldId="3849"/>
        </pc:sldMkLst>
      </pc:sldChg>
      <pc:sldChg chg="del">
        <pc:chgData name="군만두 맛있다" userId="88f4dfb63950bb32" providerId="LiveId" clId="{144249B6-A001-4CCC-AF29-43D5EFA9B3B4}" dt="2023-08-02T13:36:52.577" v="3" actId="47"/>
        <pc:sldMkLst>
          <pc:docMk/>
          <pc:sldMk cId="889152649" sldId="3850"/>
        </pc:sldMkLst>
      </pc:sldChg>
      <pc:sldChg chg="del">
        <pc:chgData name="군만두 맛있다" userId="88f4dfb63950bb32" providerId="LiveId" clId="{144249B6-A001-4CCC-AF29-43D5EFA9B3B4}" dt="2023-08-02T13:36:52.577" v="3" actId="47"/>
        <pc:sldMkLst>
          <pc:docMk/>
          <pc:sldMk cId="2481584221" sldId="3851"/>
        </pc:sldMkLst>
      </pc:sldChg>
      <pc:sldChg chg="del">
        <pc:chgData name="군만두 맛있다" userId="88f4dfb63950bb32" providerId="LiveId" clId="{144249B6-A001-4CCC-AF29-43D5EFA9B3B4}" dt="2023-08-02T13:36:52.577" v="3" actId="47"/>
        <pc:sldMkLst>
          <pc:docMk/>
          <pc:sldMk cId="2656082390" sldId="3852"/>
        </pc:sldMkLst>
      </pc:sldChg>
      <pc:sldChg chg="del">
        <pc:chgData name="군만두 맛있다" userId="88f4dfb63950bb32" providerId="LiveId" clId="{144249B6-A001-4CCC-AF29-43D5EFA9B3B4}" dt="2023-08-02T13:36:52.577" v="3" actId="47"/>
        <pc:sldMkLst>
          <pc:docMk/>
          <pc:sldMk cId="932282709" sldId="3853"/>
        </pc:sldMkLst>
      </pc:sldChg>
      <pc:sldChg chg="del">
        <pc:chgData name="군만두 맛있다" userId="88f4dfb63950bb32" providerId="LiveId" clId="{144249B6-A001-4CCC-AF29-43D5EFA9B3B4}" dt="2023-08-02T13:36:52.577" v="3" actId="47"/>
        <pc:sldMkLst>
          <pc:docMk/>
          <pc:sldMk cId="3901753095" sldId="3854"/>
        </pc:sldMkLst>
      </pc:sldChg>
      <pc:sldChg chg="del">
        <pc:chgData name="군만두 맛있다" userId="88f4dfb63950bb32" providerId="LiveId" clId="{144249B6-A001-4CCC-AF29-43D5EFA9B3B4}" dt="2023-08-02T13:36:52.577" v="3" actId="47"/>
        <pc:sldMkLst>
          <pc:docMk/>
          <pc:sldMk cId="1641889641" sldId="3855"/>
        </pc:sldMkLst>
      </pc:sldChg>
      <pc:sldChg chg="del">
        <pc:chgData name="군만두 맛있다" userId="88f4dfb63950bb32" providerId="LiveId" clId="{144249B6-A001-4CCC-AF29-43D5EFA9B3B4}" dt="2023-08-02T13:36:52.577" v="3" actId="47"/>
        <pc:sldMkLst>
          <pc:docMk/>
          <pc:sldMk cId="2771591917" sldId="3856"/>
        </pc:sldMkLst>
      </pc:sldChg>
      <pc:sldChg chg="del">
        <pc:chgData name="군만두 맛있다" userId="88f4dfb63950bb32" providerId="LiveId" clId="{144249B6-A001-4CCC-AF29-43D5EFA9B3B4}" dt="2023-08-02T13:36:52.577" v="3" actId="47"/>
        <pc:sldMkLst>
          <pc:docMk/>
          <pc:sldMk cId="2988025112" sldId="3857"/>
        </pc:sldMkLst>
      </pc:sldChg>
      <pc:sldChg chg="del">
        <pc:chgData name="군만두 맛있다" userId="88f4dfb63950bb32" providerId="LiveId" clId="{144249B6-A001-4CCC-AF29-43D5EFA9B3B4}" dt="2023-08-02T13:36:52.577" v="3" actId="47"/>
        <pc:sldMkLst>
          <pc:docMk/>
          <pc:sldMk cId="4181132600" sldId="3858"/>
        </pc:sldMkLst>
      </pc:sldChg>
      <pc:sldChg chg="del">
        <pc:chgData name="군만두 맛있다" userId="88f4dfb63950bb32" providerId="LiveId" clId="{144249B6-A001-4CCC-AF29-43D5EFA9B3B4}" dt="2023-08-02T13:36:52.577" v="3" actId="47"/>
        <pc:sldMkLst>
          <pc:docMk/>
          <pc:sldMk cId="1731853156" sldId="3859"/>
        </pc:sldMkLst>
      </pc:sldChg>
      <pc:sldChg chg="del">
        <pc:chgData name="군만두 맛있다" userId="88f4dfb63950bb32" providerId="LiveId" clId="{144249B6-A001-4CCC-AF29-43D5EFA9B3B4}" dt="2023-08-02T13:36:52.577" v="3" actId="47"/>
        <pc:sldMkLst>
          <pc:docMk/>
          <pc:sldMk cId="2654291592" sldId="3860"/>
        </pc:sldMkLst>
      </pc:sldChg>
      <pc:sldChg chg="del">
        <pc:chgData name="군만두 맛있다" userId="88f4dfb63950bb32" providerId="LiveId" clId="{144249B6-A001-4CCC-AF29-43D5EFA9B3B4}" dt="2023-08-02T13:36:52.577" v="3" actId="47"/>
        <pc:sldMkLst>
          <pc:docMk/>
          <pc:sldMk cId="2546410232" sldId="3861"/>
        </pc:sldMkLst>
      </pc:sldChg>
      <pc:sldChg chg="del">
        <pc:chgData name="군만두 맛있다" userId="88f4dfb63950bb32" providerId="LiveId" clId="{144249B6-A001-4CCC-AF29-43D5EFA9B3B4}" dt="2023-08-02T13:36:52.577" v="3" actId="47"/>
        <pc:sldMkLst>
          <pc:docMk/>
          <pc:sldMk cId="2737989703" sldId="3862"/>
        </pc:sldMkLst>
      </pc:sldChg>
      <pc:sldChg chg="del">
        <pc:chgData name="군만두 맛있다" userId="88f4dfb63950bb32" providerId="LiveId" clId="{144249B6-A001-4CCC-AF29-43D5EFA9B3B4}" dt="2023-08-02T13:36:52.577" v="3" actId="47"/>
        <pc:sldMkLst>
          <pc:docMk/>
          <pc:sldMk cId="379966602" sldId="3863"/>
        </pc:sldMkLst>
      </pc:sldChg>
      <pc:sldChg chg="del">
        <pc:chgData name="군만두 맛있다" userId="88f4dfb63950bb32" providerId="LiveId" clId="{144249B6-A001-4CCC-AF29-43D5EFA9B3B4}" dt="2023-08-02T13:36:52.577" v="3" actId="47"/>
        <pc:sldMkLst>
          <pc:docMk/>
          <pc:sldMk cId="3016011788" sldId="3864"/>
        </pc:sldMkLst>
      </pc:sldChg>
      <pc:sldChg chg="del">
        <pc:chgData name="군만두 맛있다" userId="88f4dfb63950bb32" providerId="LiveId" clId="{144249B6-A001-4CCC-AF29-43D5EFA9B3B4}" dt="2023-08-02T13:36:52.577" v="3" actId="47"/>
        <pc:sldMkLst>
          <pc:docMk/>
          <pc:sldMk cId="2578302171" sldId="3865"/>
        </pc:sldMkLst>
      </pc:sldChg>
      <pc:sldChg chg="del">
        <pc:chgData name="군만두 맛있다" userId="88f4dfb63950bb32" providerId="LiveId" clId="{144249B6-A001-4CCC-AF29-43D5EFA9B3B4}" dt="2023-08-02T13:36:52.577" v="3" actId="47"/>
        <pc:sldMkLst>
          <pc:docMk/>
          <pc:sldMk cId="2396296441" sldId="3866"/>
        </pc:sldMkLst>
      </pc:sldChg>
      <pc:sldChg chg="del">
        <pc:chgData name="군만두 맛있다" userId="88f4dfb63950bb32" providerId="LiveId" clId="{144249B6-A001-4CCC-AF29-43D5EFA9B3B4}" dt="2023-08-02T13:36:52.577" v="3" actId="47"/>
        <pc:sldMkLst>
          <pc:docMk/>
          <pc:sldMk cId="2576657169" sldId="3867"/>
        </pc:sldMkLst>
      </pc:sldChg>
      <pc:sldChg chg="del">
        <pc:chgData name="군만두 맛있다" userId="88f4dfb63950bb32" providerId="LiveId" clId="{144249B6-A001-4CCC-AF29-43D5EFA9B3B4}" dt="2023-08-02T13:36:52.577" v="3" actId="47"/>
        <pc:sldMkLst>
          <pc:docMk/>
          <pc:sldMk cId="4275761091" sldId="3868"/>
        </pc:sldMkLst>
      </pc:sldChg>
      <pc:sldChg chg="del">
        <pc:chgData name="군만두 맛있다" userId="88f4dfb63950bb32" providerId="LiveId" clId="{144249B6-A001-4CCC-AF29-43D5EFA9B3B4}" dt="2023-08-02T13:36:52.577" v="3" actId="47"/>
        <pc:sldMkLst>
          <pc:docMk/>
          <pc:sldMk cId="174059009" sldId="3869"/>
        </pc:sldMkLst>
      </pc:sldChg>
      <pc:sldChg chg="del">
        <pc:chgData name="군만두 맛있다" userId="88f4dfb63950bb32" providerId="LiveId" clId="{144249B6-A001-4CCC-AF29-43D5EFA9B3B4}" dt="2023-08-02T13:36:52.577" v="3" actId="47"/>
        <pc:sldMkLst>
          <pc:docMk/>
          <pc:sldMk cId="3969512466" sldId="3870"/>
        </pc:sldMkLst>
      </pc:sldChg>
      <pc:sldChg chg="del">
        <pc:chgData name="군만두 맛있다" userId="88f4dfb63950bb32" providerId="LiveId" clId="{144249B6-A001-4CCC-AF29-43D5EFA9B3B4}" dt="2023-08-02T13:36:52.577" v="3" actId="47"/>
        <pc:sldMkLst>
          <pc:docMk/>
          <pc:sldMk cId="1280275577" sldId="3871"/>
        </pc:sldMkLst>
      </pc:sldChg>
      <pc:sldChg chg="del">
        <pc:chgData name="군만두 맛있다" userId="88f4dfb63950bb32" providerId="LiveId" clId="{144249B6-A001-4CCC-AF29-43D5EFA9B3B4}" dt="2023-08-02T13:36:52.577" v="3" actId="47"/>
        <pc:sldMkLst>
          <pc:docMk/>
          <pc:sldMk cId="372467997" sldId="3872"/>
        </pc:sldMkLst>
      </pc:sldChg>
      <pc:sldChg chg="del">
        <pc:chgData name="군만두 맛있다" userId="88f4dfb63950bb32" providerId="LiveId" clId="{144249B6-A001-4CCC-AF29-43D5EFA9B3B4}" dt="2023-08-02T13:36:52.577" v="3" actId="47"/>
        <pc:sldMkLst>
          <pc:docMk/>
          <pc:sldMk cId="1467871988" sldId="3873"/>
        </pc:sldMkLst>
      </pc:sldChg>
      <pc:sldChg chg="del">
        <pc:chgData name="군만두 맛있다" userId="88f4dfb63950bb32" providerId="LiveId" clId="{144249B6-A001-4CCC-AF29-43D5EFA9B3B4}" dt="2023-08-02T13:36:52.577" v="3" actId="47"/>
        <pc:sldMkLst>
          <pc:docMk/>
          <pc:sldMk cId="35654401" sldId="3874"/>
        </pc:sldMkLst>
      </pc:sldChg>
      <pc:sldChg chg="del">
        <pc:chgData name="군만두 맛있다" userId="88f4dfb63950bb32" providerId="LiveId" clId="{144249B6-A001-4CCC-AF29-43D5EFA9B3B4}" dt="2023-08-02T13:36:52.577" v="3" actId="47"/>
        <pc:sldMkLst>
          <pc:docMk/>
          <pc:sldMk cId="1062002402" sldId="3875"/>
        </pc:sldMkLst>
      </pc:sldChg>
      <pc:sldChg chg="del">
        <pc:chgData name="군만두 맛있다" userId="88f4dfb63950bb32" providerId="LiveId" clId="{144249B6-A001-4CCC-AF29-43D5EFA9B3B4}" dt="2023-08-02T13:36:52.577" v="3" actId="47"/>
        <pc:sldMkLst>
          <pc:docMk/>
          <pc:sldMk cId="2252842513" sldId="3876"/>
        </pc:sldMkLst>
      </pc:sldChg>
      <pc:sldChg chg="del">
        <pc:chgData name="군만두 맛있다" userId="88f4dfb63950bb32" providerId="LiveId" clId="{144249B6-A001-4CCC-AF29-43D5EFA9B3B4}" dt="2023-08-02T13:36:52.577" v="3" actId="47"/>
        <pc:sldMkLst>
          <pc:docMk/>
          <pc:sldMk cId="1126669453" sldId="3877"/>
        </pc:sldMkLst>
      </pc:sldChg>
      <pc:sldChg chg="del">
        <pc:chgData name="군만두 맛있다" userId="88f4dfb63950bb32" providerId="LiveId" clId="{144249B6-A001-4CCC-AF29-43D5EFA9B3B4}" dt="2023-08-02T13:36:52.577" v="3" actId="47"/>
        <pc:sldMkLst>
          <pc:docMk/>
          <pc:sldMk cId="737184362" sldId="3878"/>
        </pc:sldMkLst>
      </pc:sldChg>
      <pc:sldChg chg="del">
        <pc:chgData name="군만두 맛있다" userId="88f4dfb63950bb32" providerId="LiveId" clId="{144249B6-A001-4CCC-AF29-43D5EFA9B3B4}" dt="2023-08-02T13:36:52.577" v="3" actId="47"/>
        <pc:sldMkLst>
          <pc:docMk/>
          <pc:sldMk cId="2738697133" sldId="3879"/>
        </pc:sldMkLst>
      </pc:sldChg>
      <pc:sldChg chg="del">
        <pc:chgData name="군만두 맛있다" userId="88f4dfb63950bb32" providerId="LiveId" clId="{144249B6-A001-4CCC-AF29-43D5EFA9B3B4}" dt="2023-08-02T13:36:52.577" v="3" actId="47"/>
        <pc:sldMkLst>
          <pc:docMk/>
          <pc:sldMk cId="161453438" sldId="3880"/>
        </pc:sldMkLst>
      </pc:sldChg>
      <pc:sldChg chg="del">
        <pc:chgData name="군만두 맛있다" userId="88f4dfb63950bb32" providerId="LiveId" clId="{144249B6-A001-4CCC-AF29-43D5EFA9B3B4}" dt="2023-08-02T13:36:52.577" v="3" actId="47"/>
        <pc:sldMkLst>
          <pc:docMk/>
          <pc:sldMk cId="603882415" sldId="3881"/>
        </pc:sldMkLst>
      </pc:sldChg>
      <pc:sldChg chg="del">
        <pc:chgData name="군만두 맛있다" userId="88f4dfb63950bb32" providerId="LiveId" clId="{144249B6-A001-4CCC-AF29-43D5EFA9B3B4}" dt="2023-08-02T13:36:52.577" v="3" actId="47"/>
        <pc:sldMkLst>
          <pc:docMk/>
          <pc:sldMk cId="2747169668" sldId="3882"/>
        </pc:sldMkLst>
      </pc:sldChg>
      <pc:sldChg chg="del">
        <pc:chgData name="군만두 맛있다" userId="88f4dfb63950bb32" providerId="LiveId" clId="{144249B6-A001-4CCC-AF29-43D5EFA9B3B4}" dt="2023-08-02T13:36:52.577" v="3" actId="47"/>
        <pc:sldMkLst>
          <pc:docMk/>
          <pc:sldMk cId="3799815019" sldId="3883"/>
        </pc:sldMkLst>
      </pc:sldChg>
      <pc:sldChg chg="del">
        <pc:chgData name="군만두 맛있다" userId="88f4dfb63950bb32" providerId="LiveId" clId="{144249B6-A001-4CCC-AF29-43D5EFA9B3B4}" dt="2023-08-02T13:36:52.577" v="3" actId="47"/>
        <pc:sldMkLst>
          <pc:docMk/>
          <pc:sldMk cId="613359124" sldId="3884"/>
        </pc:sldMkLst>
      </pc:sldChg>
      <pc:sldChg chg="del">
        <pc:chgData name="군만두 맛있다" userId="88f4dfb63950bb32" providerId="LiveId" clId="{144249B6-A001-4CCC-AF29-43D5EFA9B3B4}" dt="2023-08-02T13:36:52.577" v="3" actId="47"/>
        <pc:sldMkLst>
          <pc:docMk/>
          <pc:sldMk cId="2065696554" sldId="3885"/>
        </pc:sldMkLst>
      </pc:sldChg>
      <pc:sldChg chg="del">
        <pc:chgData name="군만두 맛있다" userId="88f4dfb63950bb32" providerId="LiveId" clId="{144249B6-A001-4CCC-AF29-43D5EFA9B3B4}" dt="2023-08-02T13:36:52.577" v="3" actId="47"/>
        <pc:sldMkLst>
          <pc:docMk/>
          <pc:sldMk cId="2624827055" sldId="3886"/>
        </pc:sldMkLst>
      </pc:sldChg>
      <pc:sldChg chg="del">
        <pc:chgData name="군만두 맛있다" userId="88f4dfb63950bb32" providerId="LiveId" clId="{144249B6-A001-4CCC-AF29-43D5EFA9B3B4}" dt="2023-08-02T13:36:52.577" v="3" actId="47"/>
        <pc:sldMkLst>
          <pc:docMk/>
          <pc:sldMk cId="1148266456" sldId="3887"/>
        </pc:sldMkLst>
      </pc:sldChg>
      <pc:sldChg chg="del">
        <pc:chgData name="군만두 맛있다" userId="88f4dfb63950bb32" providerId="LiveId" clId="{144249B6-A001-4CCC-AF29-43D5EFA9B3B4}" dt="2023-08-02T13:36:52.577" v="3" actId="47"/>
        <pc:sldMkLst>
          <pc:docMk/>
          <pc:sldMk cId="3882799714" sldId="3888"/>
        </pc:sldMkLst>
      </pc:sldChg>
      <pc:sldChg chg="del">
        <pc:chgData name="군만두 맛있다" userId="88f4dfb63950bb32" providerId="LiveId" clId="{144249B6-A001-4CCC-AF29-43D5EFA9B3B4}" dt="2023-08-02T13:36:52.577" v="3" actId="47"/>
        <pc:sldMkLst>
          <pc:docMk/>
          <pc:sldMk cId="1687277539" sldId="3889"/>
        </pc:sldMkLst>
      </pc:sldChg>
      <pc:sldChg chg="del">
        <pc:chgData name="군만두 맛있다" userId="88f4dfb63950bb32" providerId="LiveId" clId="{144249B6-A001-4CCC-AF29-43D5EFA9B3B4}" dt="2023-08-02T13:36:52.577" v="3" actId="47"/>
        <pc:sldMkLst>
          <pc:docMk/>
          <pc:sldMk cId="1001925533" sldId="3890"/>
        </pc:sldMkLst>
      </pc:sldChg>
      <pc:sldChg chg="del">
        <pc:chgData name="군만두 맛있다" userId="88f4dfb63950bb32" providerId="LiveId" clId="{144249B6-A001-4CCC-AF29-43D5EFA9B3B4}" dt="2023-08-02T13:36:52.577" v="3" actId="47"/>
        <pc:sldMkLst>
          <pc:docMk/>
          <pc:sldMk cId="789714499" sldId="3891"/>
        </pc:sldMkLst>
      </pc:sldChg>
      <pc:sldChg chg="del">
        <pc:chgData name="군만두 맛있다" userId="88f4dfb63950bb32" providerId="LiveId" clId="{144249B6-A001-4CCC-AF29-43D5EFA9B3B4}" dt="2023-08-02T13:36:52.577" v="3" actId="47"/>
        <pc:sldMkLst>
          <pc:docMk/>
          <pc:sldMk cId="1695957435" sldId="3892"/>
        </pc:sldMkLst>
      </pc:sldChg>
      <pc:sldChg chg="del">
        <pc:chgData name="군만두 맛있다" userId="88f4dfb63950bb32" providerId="LiveId" clId="{144249B6-A001-4CCC-AF29-43D5EFA9B3B4}" dt="2023-08-02T13:36:52.577" v="3" actId="47"/>
        <pc:sldMkLst>
          <pc:docMk/>
          <pc:sldMk cId="3128697863" sldId="3893"/>
        </pc:sldMkLst>
      </pc:sldChg>
      <pc:sldChg chg="del">
        <pc:chgData name="군만두 맛있다" userId="88f4dfb63950bb32" providerId="LiveId" clId="{144249B6-A001-4CCC-AF29-43D5EFA9B3B4}" dt="2023-08-02T13:36:52.577" v="3" actId="47"/>
        <pc:sldMkLst>
          <pc:docMk/>
          <pc:sldMk cId="2535716025" sldId="3894"/>
        </pc:sldMkLst>
      </pc:sldChg>
      <pc:sldChg chg="del">
        <pc:chgData name="군만두 맛있다" userId="88f4dfb63950bb32" providerId="LiveId" clId="{144249B6-A001-4CCC-AF29-43D5EFA9B3B4}" dt="2023-08-02T13:36:52.577" v="3" actId="47"/>
        <pc:sldMkLst>
          <pc:docMk/>
          <pc:sldMk cId="563993730" sldId="3895"/>
        </pc:sldMkLst>
      </pc:sldChg>
      <pc:sldChg chg="del">
        <pc:chgData name="군만두 맛있다" userId="88f4dfb63950bb32" providerId="LiveId" clId="{144249B6-A001-4CCC-AF29-43D5EFA9B3B4}" dt="2023-08-02T13:36:52.577" v="3" actId="47"/>
        <pc:sldMkLst>
          <pc:docMk/>
          <pc:sldMk cId="3924729636" sldId="3896"/>
        </pc:sldMkLst>
      </pc:sldChg>
      <pc:sldChg chg="del">
        <pc:chgData name="군만두 맛있다" userId="88f4dfb63950bb32" providerId="LiveId" clId="{144249B6-A001-4CCC-AF29-43D5EFA9B3B4}" dt="2023-08-02T13:36:52.577" v="3" actId="47"/>
        <pc:sldMkLst>
          <pc:docMk/>
          <pc:sldMk cId="2339986138" sldId="3897"/>
        </pc:sldMkLst>
      </pc:sldChg>
      <pc:sldChg chg="del">
        <pc:chgData name="군만두 맛있다" userId="88f4dfb63950bb32" providerId="LiveId" clId="{144249B6-A001-4CCC-AF29-43D5EFA9B3B4}" dt="2023-08-02T13:36:52.577" v="3" actId="47"/>
        <pc:sldMkLst>
          <pc:docMk/>
          <pc:sldMk cId="161943012" sldId="3898"/>
        </pc:sldMkLst>
      </pc:sldChg>
      <pc:sldChg chg="del">
        <pc:chgData name="군만두 맛있다" userId="88f4dfb63950bb32" providerId="LiveId" clId="{144249B6-A001-4CCC-AF29-43D5EFA9B3B4}" dt="2023-08-02T13:36:52.577" v="3" actId="47"/>
        <pc:sldMkLst>
          <pc:docMk/>
          <pc:sldMk cId="557448921" sldId="3899"/>
        </pc:sldMkLst>
      </pc:sldChg>
      <pc:sldChg chg="del">
        <pc:chgData name="군만두 맛있다" userId="88f4dfb63950bb32" providerId="LiveId" clId="{144249B6-A001-4CCC-AF29-43D5EFA9B3B4}" dt="2023-08-02T13:36:52.577" v="3" actId="47"/>
        <pc:sldMkLst>
          <pc:docMk/>
          <pc:sldMk cId="2878489357" sldId="3900"/>
        </pc:sldMkLst>
      </pc:sldChg>
      <pc:sldChg chg="del">
        <pc:chgData name="군만두 맛있다" userId="88f4dfb63950bb32" providerId="LiveId" clId="{144249B6-A001-4CCC-AF29-43D5EFA9B3B4}" dt="2023-08-02T13:36:52.577" v="3" actId="47"/>
        <pc:sldMkLst>
          <pc:docMk/>
          <pc:sldMk cId="463430612" sldId="3901"/>
        </pc:sldMkLst>
      </pc:sldChg>
      <pc:sldChg chg="del">
        <pc:chgData name="군만두 맛있다" userId="88f4dfb63950bb32" providerId="LiveId" clId="{144249B6-A001-4CCC-AF29-43D5EFA9B3B4}" dt="2023-08-02T13:36:52.577" v="3" actId="47"/>
        <pc:sldMkLst>
          <pc:docMk/>
          <pc:sldMk cId="1746036734" sldId="3902"/>
        </pc:sldMkLst>
      </pc:sldChg>
      <pc:sldChg chg="del">
        <pc:chgData name="군만두 맛있다" userId="88f4dfb63950bb32" providerId="LiveId" clId="{144249B6-A001-4CCC-AF29-43D5EFA9B3B4}" dt="2023-08-02T13:36:52.577" v="3" actId="47"/>
        <pc:sldMkLst>
          <pc:docMk/>
          <pc:sldMk cId="3084291105" sldId="3903"/>
        </pc:sldMkLst>
      </pc:sldChg>
      <pc:sldChg chg="del">
        <pc:chgData name="군만두 맛있다" userId="88f4dfb63950bb32" providerId="LiveId" clId="{144249B6-A001-4CCC-AF29-43D5EFA9B3B4}" dt="2023-08-02T13:36:52.577" v="3" actId="47"/>
        <pc:sldMkLst>
          <pc:docMk/>
          <pc:sldMk cId="3535253287" sldId="3904"/>
        </pc:sldMkLst>
      </pc:sldChg>
      <pc:sldChg chg="del">
        <pc:chgData name="군만두 맛있다" userId="88f4dfb63950bb32" providerId="LiveId" clId="{144249B6-A001-4CCC-AF29-43D5EFA9B3B4}" dt="2023-08-02T13:36:52.577" v="3" actId="47"/>
        <pc:sldMkLst>
          <pc:docMk/>
          <pc:sldMk cId="4106940527" sldId="3905"/>
        </pc:sldMkLst>
      </pc:sldChg>
      <pc:sldChg chg="del">
        <pc:chgData name="군만두 맛있다" userId="88f4dfb63950bb32" providerId="LiveId" clId="{144249B6-A001-4CCC-AF29-43D5EFA9B3B4}" dt="2023-08-02T13:36:52.577" v="3" actId="47"/>
        <pc:sldMkLst>
          <pc:docMk/>
          <pc:sldMk cId="1902462741" sldId="3906"/>
        </pc:sldMkLst>
      </pc:sldChg>
      <pc:sldChg chg="del">
        <pc:chgData name="군만두 맛있다" userId="88f4dfb63950bb32" providerId="LiveId" clId="{144249B6-A001-4CCC-AF29-43D5EFA9B3B4}" dt="2023-08-02T13:36:52.577" v="3" actId="47"/>
        <pc:sldMkLst>
          <pc:docMk/>
          <pc:sldMk cId="2490849855" sldId="3907"/>
        </pc:sldMkLst>
      </pc:sldChg>
      <pc:sldChg chg="del">
        <pc:chgData name="군만두 맛있다" userId="88f4dfb63950bb32" providerId="LiveId" clId="{144249B6-A001-4CCC-AF29-43D5EFA9B3B4}" dt="2023-08-02T13:36:52.577" v="3" actId="47"/>
        <pc:sldMkLst>
          <pc:docMk/>
          <pc:sldMk cId="3436586226" sldId="3908"/>
        </pc:sldMkLst>
      </pc:sldChg>
      <pc:sldChg chg="del">
        <pc:chgData name="군만두 맛있다" userId="88f4dfb63950bb32" providerId="LiveId" clId="{144249B6-A001-4CCC-AF29-43D5EFA9B3B4}" dt="2023-08-02T13:36:52.577" v="3" actId="47"/>
        <pc:sldMkLst>
          <pc:docMk/>
          <pc:sldMk cId="993487626" sldId="3909"/>
        </pc:sldMkLst>
      </pc:sldChg>
      <pc:sldChg chg="del">
        <pc:chgData name="군만두 맛있다" userId="88f4dfb63950bb32" providerId="LiveId" clId="{144249B6-A001-4CCC-AF29-43D5EFA9B3B4}" dt="2023-08-02T13:36:52.577" v="3" actId="47"/>
        <pc:sldMkLst>
          <pc:docMk/>
          <pc:sldMk cId="32910432" sldId="3910"/>
        </pc:sldMkLst>
      </pc:sldChg>
      <pc:sldChg chg="del">
        <pc:chgData name="군만두 맛있다" userId="88f4dfb63950bb32" providerId="LiveId" clId="{144249B6-A001-4CCC-AF29-43D5EFA9B3B4}" dt="2023-08-02T13:36:52.577" v="3" actId="47"/>
        <pc:sldMkLst>
          <pc:docMk/>
          <pc:sldMk cId="2691543591" sldId="3911"/>
        </pc:sldMkLst>
      </pc:sldChg>
      <pc:sldChg chg="del">
        <pc:chgData name="군만두 맛있다" userId="88f4dfb63950bb32" providerId="LiveId" clId="{144249B6-A001-4CCC-AF29-43D5EFA9B3B4}" dt="2023-08-02T13:36:52.577" v="3" actId="47"/>
        <pc:sldMkLst>
          <pc:docMk/>
          <pc:sldMk cId="4216025226" sldId="3912"/>
        </pc:sldMkLst>
      </pc:sldChg>
      <pc:sldChg chg="del">
        <pc:chgData name="군만두 맛있다" userId="88f4dfb63950bb32" providerId="LiveId" clId="{144249B6-A001-4CCC-AF29-43D5EFA9B3B4}" dt="2023-08-02T13:36:52.577" v="3" actId="47"/>
        <pc:sldMkLst>
          <pc:docMk/>
          <pc:sldMk cId="2347264607" sldId="3913"/>
        </pc:sldMkLst>
      </pc:sldChg>
      <pc:sldChg chg="del">
        <pc:chgData name="군만두 맛있다" userId="88f4dfb63950bb32" providerId="LiveId" clId="{144249B6-A001-4CCC-AF29-43D5EFA9B3B4}" dt="2023-08-02T13:36:52.577" v="3" actId="47"/>
        <pc:sldMkLst>
          <pc:docMk/>
          <pc:sldMk cId="1711186830" sldId="3914"/>
        </pc:sldMkLst>
      </pc:sldChg>
      <pc:sldChg chg="del">
        <pc:chgData name="군만두 맛있다" userId="88f4dfb63950bb32" providerId="LiveId" clId="{144249B6-A001-4CCC-AF29-43D5EFA9B3B4}" dt="2023-08-02T13:36:52.577" v="3" actId="47"/>
        <pc:sldMkLst>
          <pc:docMk/>
          <pc:sldMk cId="598337912" sldId="3915"/>
        </pc:sldMkLst>
      </pc:sldChg>
      <pc:sldChg chg="del">
        <pc:chgData name="군만두 맛있다" userId="88f4dfb63950bb32" providerId="LiveId" clId="{144249B6-A001-4CCC-AF29-43D5EFA9B3B4}" dt="2023-08-02T13:36:52.577" v="3" actId="47"/>
        <pc:sldMkLst>
          <pc:docMk/>
          <pc:sldMk cId="197041972" sldId="3916"/>
        </pc:sldMkLst>
      </pc:sldChg>
      <pc:sldChg chg="del">
        <pc:chgData name="군만두 맛있다" userId="88f4dfb63950bb32" providerId="LiveId" clId="{144249B6-A001-4CCC-AF29-43D5EFA9B3B4}" dt="2023-08-02T13:36:52.577" v="3" actId="47"/>
        <pc:sldMkLst>
          <pc:docMk/>
          <pc:sldMk cId="1123484716" sldId="3917"/>
        </pc:sldMkLst>
      </pc:sldChg>
      <pc:sldChg chg="del">
        <pc:chgData name="군만두 맛있다" userId="88f4dfb63950bb32" providerId="LiveId" clId="{144249B6-A001-4CCC-AF29-43D5EFA9B3B4}" dt="2023-08-02T13:36:52.577" v="3" actId="47"/>
        <pc:sldMkLst>
          <pc:docMk/>
          <pc:sldMk cId="1973080134" sldId="3918"/>
        </pc:sldMkLst>
      </pc:sldChg>
      <pc:sldChg chg="del">
        <pc:chgData name="군만두 맛있다" userId="88f4dfb63950bb32" providerId="LiveId" clId="{144249B6-A001-4CCC-AF29-43D5EFA9B3B4}" dt="2023-08-02T13:36:52.577" v="3" actId="47"/>
        <pc:sldMkLst>
          <pc:docMk/>
          <pc:sldMk cId="1360053771" sldId="3919"/>
        </pc:sldMkLst>
      </pc:sldChg>
      <pc:sldChg chg="del">
        <pc:chgData name="군만두 맛있다" userId="88f4dfb63950bb32" providerId="LiveId" clId="{144249B6-A001-4CCC-AF29-43D5EFA9B3B4}" dt="2023-08-02T13:36:52.577" v="3" actId="47"/>
        <pc:sldMkLst>
          <pc:docMk/>
          <pc:sldMk cId="3779618603" sldId="3920"/>
        </pc:sldMkLst>
      </pc:sldChg>
      <pc:sldChg chg="del">
        <pc:chgData name="군만두 맛있다" userId="88f4dfb63950bb32" providerId="LiveId" clId="{144249B6-A001-4CCC-AF29-43D5EFA9B3B4}" dt="2023-08-02T13:36:52.577" v="3" actId="47"/>
        <pc:sldMkLst>
          <pc:docMk/>
          <pc:sldMk cId="706916147" sldId="3921"/>
        </pc:sldMkLst>
      </pc:sldChg>
      <pc:sldChg chg="del">
        <pc:chgData name="군만두 맛있다" userId="88f4dfb63950bb32" providerId="LiveId" clId="{144249B6-A001-4CCC-AF29-43D5EFA9B3B4}" dt="2023-08-02T13:36:52.577" v="3" actId="47"/>
        <pc:sldMkLst>
          <pc:docMk/>
          <pc:sldMk cId="3449860891" sldId="3922"/>
        </pc:sldMkLst>
      </pc:sldChg>
      <pc:sldChg chg="del">
        <pc:chgData name="군만두 맛있다" userId="88f4dfb63950bb32" providerId="LiveId" clId="{144249B6-A001-4CCC-AF29-43D5EFA9B3B4}" dt="2023-08-02T13:36:52.577" v="3" actId="47"/>
        <pc:sldMkLst>
          <pc:docMk/>
          <pc:sldMk cId="3453520738" sldId="3923"/>
        </pc:sldMkLst>
      </pc:sldChg>
      <pc:sldChg chg="del">
        <pc:chgData name="군만두 맛있다" userId="88f4dfb63950bb32" providerId="LiveId" clId="{144249B6-A001-4CCC-AF29-43D5EFA9B3B4}" dt="2023-08-02T13:36:52.577" v="3" actId="47"/>
        <pc:sldMkLst>
          <pc:docMk/>
          <pc:sldMk cId="603667949" sldId="3924"/>
        </pc:sldMkLst>
      </pc:sldChg>
      <pc:sldChg chg="del">
        <pc:chgData name="군만두 맛있다" userId="88f4dfb63950bb32" providerId="LiveId" clId="{144249B6-A001-4CCC-AF29-43D5EFA9B3B4}" dt="2023-08-02T13:36:52.577" v="3" actId="47"/>
        <pc:sldMkLst>
          <pc:docMk/>
          <pc:sldMk cId="2292344985" sldId="3925"/>
        </pc:sldMkLst>
      </pc:sldChg>
      <pc:sldChg chg="del">
        <pc:chgData name="군만두 맛있다" userId="88f4dfb63950bb32" providerId="LiveId" clId="{144249B6-A001-4CCC-AF29-43D5EFA9B3B4}" dt="2023-08-02T13:36:52.577" v="3" actId="47"/>
        <pc:sldMkLst>
          <pc:docMk/>
          <pc:sldMk cId="3909168198" sldId="3926"/>
        </pc:sldMkLst>
      </pc:sldChg>
      <pc:sldChg chg="del">
        <pc:chgData name="군만두 맛있다" userId="88f4dfb63950bb32" providerId="LiveId" clId="{144249B6-A001-4CCC-AF29-43D5EFA9B3B4}" dt="2023-08-02T13:36:52.577" v="3" actId="47"/>
        <pc:sldMkLst>
          <pc:docMk/>
          <pc:sldMk cId="1775300331" sldId="3927"/>
        </pc:sldMkLst>
      </pc:sldChg>
      <pc:sldChg chg="del">
        <pc:chgData name="군만두 맛있다" userId="88f4dfb63950bb32" providerId="LiveId" clId="{144249B6-A001-4CCC-AF29-43D5EFA9B3B4}" dt="2023-08-02T13:36:52.577" v="3" actId="47"/>
        <pc:sldMkLst>
          <pc:docMk/>
          <pc:sldMk cId="2242094607" sldId="3928"/>
        </pc:sldMkLst>
      </pc:sldChg>
      <pc:sldChg chg="del">
        <pc:chgData name="군만두 맛있다" userId="88f4dfb63950bb32" providerId="LiveId" clId="{144249B6-A001-4CCC-AF29-43D5EFA9B3B4}" dt="2023-08-02T13:36:52.577" v="3" actId="47"/>
        <pc:sldMkLst>
          <pc:docMk/>
          <pc:sldMk cId="1705528512" sldId="3929"/>
        </pc:sldMkLst>
      </pc:sldChg>
      <pc:sldChg chg="del">
        <pc:chgData name="군만두 맛있다" userId="88f4dfb63950bb32" providerId="LiveId" clId="{144249B6-A001-4CCC-AF29-43D5EFA9B3B4}" dt="2023-08-02T13:36:52.577" v="3" actId="47"/>
        <pc:sldMkLst>
          <pc:docMk/>
          <pc:sldMk cId="2499639716" sldId="3930"/>
        </pc:sldMkLst>
      </pc:sldChg>
      <pc:sldChg chg="del">
        <pc:chgData name="군만두 맛있다" userId="88f4dfb63950bb32" providerId="LiveId" clId="{144249B6-A001-4CCC-AF29-43D5EFA9B3B4}" dt="2023-08-02T13:36:52.577" v="3" actId="47"/>
        <pc:sldMkLst>
          <pc:docMk/>
          <pc:sldMk cId="248590386" sldId="3931"/>
        </pc:sldMkLst>
      </pc:sldChg>
      <pc:sldChg chg="del">
        <pc:chgData name="군만두 맛있다" userId="88f4dfb63950bb32" providerId="LiveId" clId="{144249B6-A001-4CCC-AF29-43D5EFA9B3B4}" dt="2023-08-02T13:36:52.577" v="3" actId="47"/>
        <pc:sldMkLst>
          <pc:docMk/>
          <pc:sldMk cId="2657777497" sldId="3932"/>
        </pc:sldMkLst>
      </pc:sldChg>
      <pc:sldChg chg="del">
        <pc:chgData name="군만두 맛있다" userId="88f4dfb63950bb32" providerId="LiveId" clId="{144249B6-A001-4CCC-AF29-43D5EFA9B3B4}" dt="2023-08-02T13:36:52.577" v="3" actId="47"/>
        <pc:sldMkLst>
          <pc:docMk/>
          <pc:sldMk cId="1283423303" sldId="3933"/>
        </pc:sldMkLst>
      </pc:sldChg>
      <pc:sldChg chg="del">
        <pc:chgData name="군만두 맛있다" userId="88f4dfb63950bb32" providerId="LiveId" clId="{144249B6-A001-4CCC-AF29-43D5EFA9B3B4}" dt="2023-08-02T13:36:52.577" v="3" actId="47"/>
        <pc:sldMkLst>
          <pc:docMk/>
          <pc:sldMk cId="4156027432" sldId="3934"/>
        </pc:sldMkLst>
      </pc:sldChg>
      <pc:sldChg chg="del">
        <pc:chgData name="군만두 맛있다" userId="88f4dfb63950bb32" providerId="LiveId" clId="{144249B6-A001-4CCC-AF29-43D5EFA9B3B4}" dt="2023-08-02T13:36:52.577" v="3" actId="47"/>
        <pc:sldMkLst>
          <pc:docMk/>
          <pc:sldMk cId="3946064662" sldId="3935"/>
        </pc:sldMkLst>
      </pc:sldChg>
      <pc:sldChg chg="del">
        <pc:chgData name="군만두 맛있다" userId="88f4dfb63950bb32" providerId="LiveId" clId="{144249B6-A001-4CCC-AF29-43D5EFA9B3B4}" dt="2023-08-02T13:36:52.577" v="3" actId="47"/>
        <pc:sldMkLst>
          <pc:docMk/>
          <pc:sldMk cId="1774557113" sldId="3936"/>
        </pc:sldMkLst>
      </pc:sldChg>
      <pc:sldChg chg="del">
        <pc:chgData name="군만두 맛있다" userId="88f4dfb63950bb32" providerId="LiveId" clId="{144249B6-A001-4CCC-AF29-43D5EFA9B3B4}" dt="2023-08-02T13:36:52.577" v="3" actId="47"/>
        <pc:sldMkLst>
          <pc:docMk/>
          <pc:sldMk cId="2680833717" sldId="3937"/>
        </pc:sldMkLst>
      </pc:sldChg>
      <pc:sldChg chg="del">
        <pc:chgData name="군만두 맛있다" userId="88f4dfb63950bb32" providerId="LiveId" clId="{144249B6-A001-4CCC-AF29-43D5EFA9B3B4}" dt="2023-08-02T13:36:52.577" v="3" actId="47"/>
        <pc:sldMkLst>
          <pc:docMk/>
          <pc:sldMk cId="3247516863" sldId="3938"/>
        </pc:sldMkLst>
      </pc:sldChg>
      <pc:sldChg chg="del">
        <pc:chgData name="군만두 맛있다" userId="88f4dfb63950bb32" providerId="LiveId" clId="{144249B6-A001-4CCC-AF29-43D5EFA9B3B4}" dt="2023-08-02T13:36:52.577" v="3" actId="47"/>
        <pc:sldMkLst>
          <pc:docMk/>
          <pc:sldMk cId="3710689660" sldId="3939"/>
        </pc:sldMkLst>
      </pc:sldChg>
      <pc:sldChg chg="del">
        <pc:chgData name="군만두 맛있다" userId="88f4dfb63950bb32" providerId="LiveId" clId="{144249B6-A001-4CCC-AF29-43D5EFA9B3B4}" dt="2023-08-02T13:36:52.577" v="3" actId="47"/>
        <pc:sldMkLst>
          <pc:docMk/>
          <pc:sldMk cId="221314211" sldId="3940"/>
        </pc:sldMkLst>
      </pc:sldChg>
      <pc:sldChg chg="del">
        <pc:chgData name="군만두 맛있다" userId="88f4dfb63950bb32" providerId="LiveId" clId="{144249B6-A001-4CCC-AF29-43D5EFA9B3B4}" dt="2023-08-02T13:36:52.577" v="3" actId="47"/>
        <pc:sldMkLst>
          <pc:docMk/>
          <pc:sldMk cId="1456767016" sldId="3941"/>
        </pc:sldMkLst>
      </pc:sldChg>
      <pc:sldChg chg="del">
        <pc:chgData name="군만두 맛있다" userId="88f4dfb63950bb32" providerId="LiveId" clId="{144249B6-A001-4CCC-AF29-43D5EFA9B3B4}" dt="2023-08-02T13:36:52.577" v="3" actId="47"/>
        <pc:sldMkLst>
          <pc:docMk/>
          <pc:sldMk cId="1380032635" sldId="3942"/>
        </pc:sldMkLst>
      </pc:sldChg>
      <pc:sldChg chg="del">
        <pc:chgData name="군만두 맛있다" userId="88f4dfb63950bb32" providerId="LiveId" clId="{144249B6-A001-4CCC-AF29-43D5EFA9B3B4}" dt="2023-08-02T13:36:52.577" v="3" actId="47"/>
        <pc:sldMkLst>
          <pc:docMk/>
          <pc:sldMk cId="3258906630" sldId="3943"/>
        </pc:sldMkLst>
      </pc:sldChg>
      <pc:sldChg chg="del">
        <pc:chgData name="군만두 맛있다" userId="88f4dfb63950bb32" providerId="LiveId" clId="{144249B6-A001-4CCC-AF29-43D5EFA9B3B4}" dt="2023-08-02T13:36:52.577" v="3" actId="47"/>
        <pc:sldMkLst>
          <pc:docMk/>
          <pc:sldMk cId="3105185614" sldId="3944"/>
        </pc:sldMkLst>
      </pc:sldChg>
      <pc:sldChg chg="del">
        <pc:chgData name="군만두 맛있다" userId="88f4dfb63950bb32" providerId="LiveId" clId="{144249B6-A001-4CCC-AF29-43D5EFA9B3B4}" dt="2023-08-02T13:36:52.577" v="3" actId="47"/>
        <pc:sldMkLst>
          <pc:docMk/>
          <pc:sldMk cId="4049022826" sldId="3945"/>
        </pc:sldMkLst>
      </pc:sldChg>
      <pc:sldChg chg="del">
        <pc:chgData name="군만두 맛있다" userId="88f4dfb63950bb32" providerId="LiveId" clId="{144249B6-A001-4CCC-AF29-43D5EFA9B3B4}" dt="2023-08-02T13:36:52.577" v="3" actId="47"/>
        <pc:sldMkLst>
          <pc:docMk/>
          <pc:sldMk cId="1576735727" sldId="3946"/>
        </pc:sldMkLst>
      </pc:sldChg>
      <pc:sldChg chg="del">
        <pc:chgData name="군만두 맛있다" userId="88f4dfb63950bb32" providerId="LiveId" clId="{144249B6-A001-4CCC-AF29-43D5EFA9B3B4}" dt="2023-08-02T13:36:52.577" v="3" actId="47"/>
        <pc:sldMkLst>
          <pc:docMk/>
          <pc:sldMk cId="1953158568" sldId="3947"/>
        </pc:sldMkLst>
      </pc:sldChg>
      <pc:sldChg chg="del">
        <pc:chgData name="군만두 맛있다" userId="88f4dfb63950bb32" providerId="LiveId" clId="{144249B6-A001-4CCC-AF29-43D5EFA9B3B4}" dt="2023-08-02T13:36:52.577" v="3" actId="47"/>
        <pc:sldMkLst>
          <pc:docMk/>
          <pc:sldMk cId="2743110071" sldId="3948"/>
        </pc:sldMkLst>
      </pc:sldChg>
      <pc:sldChg chg="del">
        <pc:chgData name="군만두 맛있다" userId="88f4dfb63950bb32" providerId="LiveId" clId="{144249B6-A001-4CCC-AF29-43D5EFA9B3B4}" dt="2023-08-02T13:36:52.577" v="3" actId="47"/>
        <pc:sldMkLst>
          <pc:docMk/>
          <pc:sldMk cId="3528889316" sldId="3949"/>
        </pc:sldMkLst>
      </pc:sldChg>
      <pc:sldChg chg="del">
        <pc:chgData name="군만두 맛있다" userId="88f4dfb63950bb32" providerId="LiveId" clId="{144249B6-A001-4CCC-AF29-43D5EFA9B3B4}" dt="2023-08-02T13:36:52.577" v="3" actId="47"/>
        <pc:sldMkLst>
          <pc:docMk/>
          <pc:sldMk cId="2713991712" sldId="3950"/>
        </pc:sldMkLst>
      </pc:sldChg>
      <pc:sldChg chg="del">
        <pc:chgData name="군만두 맛있다" userId="88f4dfb63950bb32" providerId="LiveId" clId="{144249B6-A001-4CCC-AF29-43D5EFA9B3B4}" dt="2023-08-02T13:36:52.577" v="3" actId="47"/>
        <pc:sldMkLst>
          <pc:docMk/>
          <pc:sldMk cId="3725070333" sldId="3951"/>
        </pc:sldMkLst>
      </pc:sldChg>
      <pc:sldChg chg="del">
        <pc:chgData name="군만두 맛있다" userId="88f4dfb63950bb32" providerId="LiveId" clId="{144249B6-A001-4CCC-AF29-43D5EFA9B3B4}" dt="2023-08-02T13:36:52.577" v="3" actId="47"/>
        <pc:sldMkLst>
          <pc:docMk/>
          <pc:sldMk cId="4216550440" sldId="3952"/>
        </pc:sldMkLst>
      </pc:sldChg>
      <pc:sldChg chg="del">
        <pc:chgData name="군만두 맛있다" userId="88f4dfb63950bb32" providerId="LiveId" clId="{144249B6-A001-4CCC-AF29-43D5EFA9B3B4}" dt="2023-08-02T13:36:52.577" v="3" actId="47"/>
        <pc:sldMkLst>
          <pc:docMk/>
          <pc:sldMk cId="3375381740" sldId="3953"/>
        </pc:sldMkLst>
      </pc:sldChg>
      <pc:sldChg chg="del">
        <pc:chgData name="군만두 맛있다" userId="88f4dfb63950bb32" providerId="LiveId" clId="{144249B6-A001-4CCC-AF29-43D5EFA9B3B4}" dt="2023-08-02T13:36:52.577" v="3" actId="47"/>
        <pc:sldMkLst>
          <pc:docMk/>
          <pc:sldMk cId="1292386677" sldId="3954"/>
        </pc:sldMkLst>
      </pc:sldChg>
      <pc:sldChg chg="del">
        <pc:chgData name="군만두 맛있다" userId="88f4dfb63950bb32" providerId="LiveId" clId="{144249B6-A001-4CCC-AF29-43D5EFA9B3B4}" dt="2023-08-02T13:36:52.577" v="3" actId="47"/>
        <pc:sldMkLst>
          <pc:docMk/>
          <pc:sldMk cId="416782330" sldId="3955"/>
        </pc:sldMkLst>
      </pc:sldChg>
      <pc:sldChg chg="del">
        <pc:chgData name="군만두 맛있다" userId="88f4dfb63950bb32" providerId="LiveId" clId="{144249B6-A001-4CCC-AF29-43D5EFA9B3B4}" dt="2023-08-02T13:36:52.577" v="3" actId="47"/>
        <pc:sldMkLst>
          <pc:docMk/>
          <pc:sldMk cId="1033631492" sldId="3956"/>
        </pc:sldMkLst>
      </pc:sldChg>
      <pc:sldChg chg="del">
        <pc:chgData name="군만두 맛있다" userId="88f4dfb63950bb32" providerId="LiveId" clId="{144249B6-A001-4CCC-AF29-43D5EFA9B3B4}" dt="2023-08-02T13:36:52.577" v="3" actId="47"/>
        <pc:sldMkLst>
          <pc:docMk/>
          <pc:sldMk cId="441275152" sldId="3957"/>
        </pc:sldMkLst>
      </pc:sldChg>
      <pc:sldChg chg="del">
        <pc:chgData name="군만두 맛있다" userId="88f4dfb63950bb32" providerId="LiveId" clId="{144249B6-A001-4CCC-AF29-43D5EFA9B3B4}" dt="2023-08-02T13:36:52.577" v="3" actId="47"/>
        <pc:sldMkLst>
          <pc:docMk/>
          <pc:sldMk cId="4217505711" sldId="3958"/>
        </pc:sldMkLst>
      </pc:sldChg>
      <pc:sldChg chg="del">
        <pc:chgData name="군만두 맛있다" userId="88f4dfb63950bb32" providerId="LiveId" clId="{144249B6-A001-4CCC-AF29-43D5EFA9B3B4}" dt="2023-08-02T13:36:52.577" v="3" actId="47"/>
        <pc:sldMkLst>
          <pc:docMk/>
          <pc:sldMk cId="333606078" sldId="3959"/>
        </pc:sldMkLst>
      </pc:sldChg>
      <pc:sldChg chg="del">
        <pc:chgData name="군만두 맛있다" userId="88f4dfb63950bb32" providerId="LiveId" clId="{144249B6-A001-4CCC-AF29-43D5EFA9B3B4}" dt="2023-08-02T13:36:52.577" v="3" actId="47"/>
        <pc:sldMkLst>
          <pc:docMk/>
          <pc:sldMk cId="1140587870" sldId="3960"/>
        </pc:sldMkLst>
      </pc:sldChg>
      <pc:sldChg chg="del">
        <pc:chgData name="군만두 맛있다" userId="88f4dfb63950bb32" providerId="LiveId" clId="{144249B6-A001-4CCC-AF29-43D5EFA9B3B4}" dt="2023-08-02T13:36:52.577" v="3" actId="47"/>
        <pc:sldMkLst>
          <pc:docMk/>
          <pc:sldMk cId="3647360644" sldId="3961"/>
        </pc:sldMkLst>
      </pc:sldChg>
      <pc:sldChg chg="del">
        <pc:chgData name="군만두 맛있다" userId="88f4dfb63950bb32" providerId="LiveId" clId="{144249B6-A001-4CCC-AF29-43D5EFA9B3B4}" dt="2023-08-02T13:36:52.577" v="3" actId="47"/>
        <pc:sldMkLst>
          <pc:docMk/>
          <pc:sldMk cId="981936196" sldId="3962"/>
        </pc:sldMkLst>
      </pc:sldChg>
      <pc:sldChg chg="del">
        <pc:chgData name="군만두 맛있다" userId="88f4dfb63950bb32" providerId="LiveId" clId="{144249B6-A001-4CCC-AF29-43D5EFA9B3B4}" dt="2023-08-02T13:36:52.577" v="3" actId="47"/>
        <pc:sldMkLst>
          <pc:docMk/>
          <pc:sldMk cId="3175183632" sldId="3963"/>
        </pc:sldMkLst>
      </pc:sldChg>
      <pc:sldChg chg="del">
        <pc:chgData name="군만두 맛있다" userId="88f4dfb63950bb32" providerId="LiveId" clId="{144249B6-A001-4CCC-AF29-43D5EFA9B3B4}" dt="2023-08-02T13:36:52.577" v="3" actId="47"/>
        <pc:sldMkLst>
          <pc:docMk/>
          <pc:sldMk cId="456435847" sldId="3964"/>
        </pc:sldMkLst>
      </pc:sldChg>
      <pc:sldChg chg="del">
        <pc:chgData name="군만두 맛있다" userId="88f4dfb63950bb32" providerId="LiveId" clId="{144249B6-A001-4CCC-AF29-43D5EFA9B3B4}" dt="2023-08-02T13:36:52.577" v="3" actId="47"/>
        <pc:sldMkLst>
          <pc:docMk/>
          <pc:sldMk cId="4262402324" sldId="3965"/>
        </pc:sldMkLst>
      </pc:sldChg>
      <pc:sldChg chg="del">
        <pc:chgData name="군만두 맛있다" userId="88f4dfb63950bb32" providerId="LiveId" clId="{144249B6-A001-4CCC-AF29-43D5EFA9B3B4}" dt="2023-08-02T13:36:52.577" v="3" actId="47"/>
        <pc:sldMkLst>
          <pc:docMk/>
          <pc:sldMk cId="964715368" sldId="3966"/>
        </pc:sldMkLst>
      </pc:sldChg>
      <pc:sldChg chg="del">
        <pc:chgData name="군만두 맛있다" userId="88f4dfb63950bb32" providerId="LiveId" clId="{144249B6-A001-4CCC-AF29-43D5EFA9B3B4}" dt="2023-08-02T13:36:52.577" v="3" actId="47"/>
        <pc:sldMkLst>
          <pc:docMk/>
          <pc:sldMk cId="514623834" sldId="3967"/>
        </pc:sldMkLst>
      </pc:sldChg>
      <pc:sldChg chg="del">
        <pc:chgData name="군만두 맛있다" userId="88f4dfb63950bb32" providerId="LiveId" clId="{144249B6-A001-4CCC-AF29-43D5EFA9B3B4}" dt="2023-08-02T13:36:52.577" v="3" actId="47"/>
        <pc:sldMkLst>
          <pc:docMk/>
          <pc:sldMk cId="3068097728" sldId="3968"/>
        </pc:sldMkLst>
      </pc:sldChg>
      <pc:sldChg chg="del">
        <pc:chgData name="군만두 맛있다" userId="88f4dfb63950bb32" providerId="LiveId" clId="{144249B6-A001-4CCC-AF29-43D5EFA9B3B4}" dt="2023-08-02T13:36:52.577" v="3" actId="47"/>
        <pc:sldMkLst>
          <pc:docMk/>
          <pc:sldMk cId="1968779871" sldId="3969"/>
        </pc:sldMkLst>
      </pc:sldChg>
      <pc:sldChg chg="del">
        <pc:chgData name="군만두 맛있다" userId="88f4dfb63950bb32" providerId="LiveId" clId="{144249B6-A001-4CCC-AF29-43D5EFA9B3B4}" dt="2023-08-02T13:36:52.577" v="3" actId="47"/>
        <pc:sldMkLst>
          <pc:docMk/>
          <pc:sldMk cId="3518114261" sldId="3970"/>
        </pc:sldMkLst>
      </pc:sldChg>
      <pc:sldChg chg="del">
        <pc:chgData name="군만두 맛있다" userId="88f4dfb63950bb32" providerId="LiveId" clId="{144249B6-A001-4CCC-AF29-43D5EFA9B3B4}" dt="2023-08-02T13:36:52.577" v="3" actId="47"/>
        <pc:sldMkLst>
          <pc:docMk/>
          <pc:sldMk cId="414287802" sldId="3971"/>
        </pc:sldMkLst>
      </pc:sldChg>
      <pc:sldChg chg="del">
        <pc:chgData name="군만두 맛있다" userId="88f4dfb63950bb32" providerId="LiveId" clId="{144249B6-A001-4CCC-AF29-43D5EFA9B3B4}" dt="2023-08-02T13:36:52.577" v="3" actId="47"/>
        <pc:sldMkLst>
          <pc:docMk/>
          <pc:sldMk cId="2282268221" sldId="3972"/>
        </pc:sldMkLst>
      </pc:sldChg>
      <pc:sldChg chg="del">
        <pc:chgData name="군만두 맛있다" userId="88f4dfb63950bb32" providerId="LiveId" clId="{144249B6-A001-4CCC-AF29-43D5EFA9B3B4}" dt="2023-08-02T13:36:52.577" v="3" actId="47"/>
        <pc:sldMkLst>
          <pc:docMk/>
          <pc:sldMk cId="867840402" sldId="3973"/>
        </pc:sldMkLst>
      </pc:sldChg>
      <pc:sldChg chg="del">
        <pc:chgData name="군만두 맛있다" userId="88f4dfb63950bb32" providerId="LiveId" clId="{144249B6-A001-4CCC-AF29-43D5EFA9B3B4}" dt="2023-08-02T13:36:52.577" v="3" actId="47"/>
        <pc:sldMkLst>
          <pc:docMk/>
          <pc:sldMk cId="360625440" sldId="3974"/>
        </pc:sldMkLst>
      </pc:sldChg>
      <pc:sldChg chg="del">
        <pc:chgData name="군만두 맛있다" userId="88f4dfb63950bb32" providerId="LiveId" clId="{144249B6-A001-4CCC-AF29-43D5EFA9B3B4}" dt="2023-08-02T13:36:52.577" v="3" actId="47"/>
        <pc:sldMkLst>
          <pc:docMk/>
          <pc:sldMk cId="2035725376" sldId="3975"/>
        </pc:sldMkLst>
      </pc:sldChg>
      <pc:sldChg chg="del">
        <pc:chgData name="군만두 맛있다" userId="88f4dfb63950bb32" providerId="LiveId" clId="{144249B6-A001-4CCC-AF29-43D5EFA9B3B4}" dt="2023-08-02T13:36:52.577" v="3" actId="47"/>
        <pc:sldMkLst>
          <pc:docMk/>
          <pc:sldMk cId="3198739652" sldId="3976"/>
        </pc:sldMkLst>
      </pc:sldChg>
      <pc:sldChg chg="del">
        <pc:chgData name="군만두 맛있다" userId="88f4dfb63950bb32" providerId="LiveId" clId="{144249B6-A001-4CCC-AF29-43D5EFA9B3B4}" dt="2023-08-02T13:36:52.577" v="3" actId="47"/>
        <pc:sldMkLst>
          <pc:docMk/>
          <pc:sldMk cId="2443025486" sldId="3977"/>
        </pc:sldMkLst>
      </pc:sldChg>
      <pc:sldChg chg="del">
        <pc:chgData name="군만두 맛있다" userId="88f4dfb63950bb32" providerId="LiveId" clId="{144249B6-A001-4CCC-AF29-43D5EFA9B3B4}" dt="2023-08-02T13:36:52.577" v="3" actId="47"/>
        <pc:sldMkLst>
          <pc:docMk/>
          <pc:sldMk cId="1603205866" sldId="3978"/>
        </pc:sldMkLst>
      </pc:sldChg>
      <pc:sldChg chg="del">
        <pc:chgData name="군만두 맛있다" userId="88f4dfb63950bb32" providerId="LiveId" clId="{144249B6-A001-4CCC-AF29-43D5EFA9B3B4}" dt="2023-08-02T13:36:52.577" v="3" actId="47"/>
        <pc:sldMkLst>
          <pc:docMk/>
          <pc:sldMk cId="3847978593" sldId="3979"/>
        </pc:sldMkLst>
      </pc:sldChg>
      <pc:sldChg chg="del">
        <pc:chgData name="군만두 맛있다" userId="88f4dfb63950bb32" providerId="LiveId" clId="{144249B6-A001-4CCC-AF29-43D5EFA9B3B4}" dt="2023-08-02T13:36:52.577" v="3" actId="47"/>
        <pc:sldMkLst>
          <pc:docMk/>
          <pc:sldMk cId="3885927394" sldId="3980"/>
        </pc:sldMkLst>
      </pc:sldChg>
      <pc:sldChg chg="del">
        <pc:chgData name="군만두 맛있다" userId="88f4dfb63950bb32" providerId="LiveId" clId="{144249B6-A001-4CCC-AF29-43D5EFA9B3B4}" dt="2023-08-02T13:36:52.577" v="3" actId="47"/>
        <pc:sldMkLst>
          <pc:docMk/>
          <pc:sldMk cId="2970243313" sldId="3981"/>
        </pc:sldMkLst>
      </pc:sldChg>
      <pc:sldChg chg="del">
        <pc:chgData name="군만두 맛있다" userId="88f4dfb63950bb32" providerId="LiveId" clId="{144249B6-A001-4CCC-AF29-43D5EFA9B3B4}" dt="2023-08-02T13:36:52.577" v="3" actId="47"/>
        <pc:sldMkLst>
          <pc:docMk/>
          <pc:sldMk cId="3517181721" sldId="3982"/>
        </pc:sldMkLst>
      </pc:sldChg>
      <pc:sldChg chg="del">
        <pc:chgData name="군만두 맛있다" userId="88f4dfb63950bb32" providerId="LiveId" clId="{144249B6-A001-4CCC-AF29-43D5EFA9B3B4}" dt="2023-08-02T13:36:52.577" v="3" actId="47"/>
        <pc:sldMkLst>
          <pc:docMk/>
          <pc:sldMk cId="1958163693" sldId="3983"/>
        </pc:sldMkLst>
      </pc:sldChg>
      <pc:sldChg chg="del">
        <pc:chgData name="군만두 맛있다" userId="88f4dfb63950bb32" providerId="LiveId" clId="{144249B6-A001-4CCC-AF29-43D5EFA9B3B4}" dt="2023-08-02T13:36:52.577" v="3" actId="47"/>
        <pc:sldMkLst>
          <pc:docMk/>
          <pc:sldMk cId="922938174" sldId="3984"/>
        </pc:sldMkLst>
      </pc:sldChg>
      <pc:sldChg chg="del">
        <pc:chgData name="군만두 맛있다" userId="88f4dfb63950bb32" providerId="LiveId" clId="{144249B6-A001-4CCC-AF29-43D5EFA9B3B4}" dt="2023-08-02T13:36:52.577" v="3" actId="47"/>
        <pc:sldMkLst>
          <pc:docMk/>
          <pc:sldMk cId="4022636056" sldId="3985"/>
        </pc:sldMkLst>
      </pc:sldChg>
      <pc:sldChg chg="del">
        <pc:chgData name="군만두 맛있다" userId="88f4dfb63950bb32" providerId="LiveId" clId="{144249B6-A001-4CCC-AF29-43D5EFA9B3B4}" dt="2023-08-02T13:36:52.577" v="3" actId="47"/>
        <pc:sldMkLst>
          <pc:docMk/>
          <pc:sldMk cId="2882406553" sldId="3986"/>
        </pc:sldMkLst>
      </pc:sldChg>
      <pc:sldChg chg="del">
        <pc:chgData name="군만두 맛있다" userId="88f4dfb63950bb32" providerId="LiveId" clId="{144249B6-A001-4CCC-AF29-43D5EFA9B3B4}" dt="2023-08-02T13:36:52.577" v="3" actId="47"/>
        <pc:sldMkLst>
          <pc:docMk/>
          <pc:sldMk cId="967146715" sldId="3987"/>
        </pc:sldMkLst>
      </pc:sldChg>
      <pc:sldChg chg="del">
        <pc:chgData name="군만두 맛있다" userId="88f4dfb63950bb32" providerId="LiveId" clId="{144249B6-A001-4CCC-AF29-43D5EFA9B3B4}" dt="2023-08-02T13:36:52.577" v="3" actId="47"/>
        <pc:sldMkLst>
          <pc:docMk/>
          <pc:sldMk cId="2887385025" sldId="3988"/>
        </pc:sldMkLst>
      </pc:sldChg>
      <pc:sldChg chg="del">
        <pc:chgData name="군만두 맛있다" userId="88f4dfb63950bb32" providerId="LiveId" clId="{144249B6-A001-4CCC-AF29-43D5EFA9B3B4}" dt="2023-08-02T13:36:52.577" v="3" actId="47"/>
        <pc:sldMkLst>
          <pc:docMk/>
          <pc:sldMk cId="820106819" sldId="3989"/>
        </pc:sldMkLst>
      </pc:sldChg>
      <pc:sldChg chg="del">
        <pc:chgData name="군만두 맛있다" userId="88f4dfb63950bb32" providerId="LiveId" clId="{144249B6-A001-4CCC-AF29-43D5EFA9B3B4}" dt="2023-08-02T13:36:52.577" v="3" actId="47"/>
        <pc:sldMkLst>
          <pc:docMk/>
          <pc:sldMk cId="2796967793" sldId="3990"/>
        </pc:sldMkLst>
      </pc:sldChg>
      <pc:sldChg chg="del">
        <pc:chgData name="군만두 맛있다" userId="88f4dfb63950bb32" providerId="LiveId" clId="{144249B6-A001-4CCC-AF29-43D5EFA9B3B4}" dt="2023-08-02T13:36:52.577" v="3" actId="47"/>
        <pc:sldMkLst>
          <pc:docMk/>
          <pc:sldMk cId="1629388514" sldId="3991"/>
        </pc:sldMkLst>
      </pc:sldChg>
      <pc:sldChg chg="del">
        <pc:chgData name="군만두 맛있다" userId="88f4dfb63950bb32" providerId="LiveId" clId="{144249B6-A001-4CCC-AF29-43D5EFA9B3B4}" dt="2023-08-02T13:36:52.577" v="3" actId="47"/>
        <pc:sldMkLst>
          <pc:docMk/>
          <pc:sldMk cId="405407822" sldId="3992"/>
        </pc:sldMkLst>
      </pc:sldChg>
      <pc:sldChg chg="del">
        <pc:chgData name="군만두 맛있다" userId="88f4dfb63950bb32" providerId="LiveId" clId="{144249B6-A001-4CCC-AF29-43D5EFA9B3B4}" dt="2023-08-02T13:36:52.577" v="3" actId="47"/>
        <pc:sldMkLst>
          <pc:docMk/>
          <pc:sldMk cId="1382647867" sldId="3993"/>
        </pc:sldMkLst>
      </pc:sldChg>
      <pc:sldChg chg="del">
        <pc:chgData name="군만두 맛있다" userId="88f4dfb63950bb32" providerId="LiveId" clId="{144249B6-A001-4CCC-AF29-43D5EFA9B3B4}" dt="2023-08-02T13:36:52.577" v="3" actId="47"/>
        <pc:sldMkLst>
          <pc:docMk/>
          <pc:sldMk cId="2582226660" sldId="3994"/>
        </pc:sldMkLst>
      </pc:sldChg>
      <pc:sldChg chg="del">
        <pc:chgData name="군만두 맛있다" userId="88f4dfb63950bb32" providerId="LiveId" clId="{144249B6-A001-4CCC-AF29-43D5EFA9B3B4}" dt="2023-08-02T13:36:52.577" v="3" actId="47"/>
        <pc:sldMkLst>
          <pc:docMk/>
          <pc:sldMk cId="2792763207" sldId="3995"/>
        </pc:sldMkLst>
      </pc:sldChg>
      <pc:sldChg chg="del">
        <pc:chgData name="군만두 맛있다" userId="88f4dfb63950bb32" providerId="LiveId" clId="{144249B6-A001-4CCC-AF29-43D5EFA9B3B4}" dt="2023-08-02T13:36:52.577" v="3" actId="47"/>
        <pc:sldMkLst>
          <pc:docMk/>
          <pc:sldMk cId="2286431189" sldId="3996"/>
        </pc:sldMkLst>
      </pc:sldChg>
      <pc:sldChg chg="del">
        <pc:chgData name="군만두 맛있다" userId="88f4dfb63950bb32" providerId="LiveId" clId="{144249B6-A001-4CCC-AF29-43D5EFA9B3B4}" dt="2023-08-02T13:36:52.577" v="3" actId="47"/>
        <pc:sldMkLst>
          <pc:docMk/>
          <pc:sldMk cId="1576541581" sldId="3997"/>
        </pc:sldMkLst>
      </pc:sldChg>
      <pc:sldChg chg="del">
        <pc:chgData name="군만두 맛있다" userId="88f4dfb63950bb32" providerId="LiveId" clId="{144249B6-A001-4CCC-AF29-43D5EFA9B3B4}" dt="2023-08-02T13:36:52.577" v="3" actId="47"/>
        <pc:sldMkLst>
          <pc:docMk/>
          <pc:sldMk cId="3203240267" sldId="3998"/>
        </pc:sldMkLst>
      </pc:sldChg>
      <pc:sldChg chg="del">
        <pc:chgData name="군만두 맛있다" userId="88f4dfb63950bb32" providerId="LiveId" clId="{144249B6-A001-4CCC-AF29-43D5EFA9B3B4}" dt="2023-08-02T13:36:52.577" v="3" actId="47"/>
        <pc:sldMkLst>
          <pc:docMk/>
          <pc:sldMk cId="1607079327" sldId="3999"/>
        </pc:sldMkLst>
      </pc:sldChg>
      <pc:sldChg chg="del">
        <pc:chgData name="군만두 맛있다" userId="88f4dfb63950bb32" providerId="LiveId" clId="{144249B6-A001-4CCC-AF29-43D5EFA9B3B4}" dt="2023-08-02T13:36:52.577" v="3" actId="47"/>
        <pc:sldMkLst>
          <pc:docMk/>
          <pc:sldMk cId="2015076604" sldId="4000"/>
        </pc:sldMkLst>
      </pc:sldChg>
      <pc:sldChg chg="del">
        <pc:chgData name="군만두 맛있다" userId="88f4dfb63950bb32" providerId="LiveId" clId="{144249B6-A001-4CCC-AF29-43D5EFA9B3B4}" dt="2023-08-02T13:36:52.577" v="3" actId="47"/>
        <pc:sldMkLst>
          <pc:docMk/>
          <pc:sldMk cId="3992394252" sldId="4001"/>
        </pc:sldMkLst>
      </pc:sldChg>
      <pc:sldChg chg="del">
        <pc:chgData name="군만두 맛있다" userId="88f4dfb63950bb32" providerId="LiveId" clId="{144249B6-A001-4CCC-AF29-43D5EFA9B3B4}" dt="2023-08-02T13:36:52.577" v="3" actId="47"/>
        <pc:sldMkLst>
          <pc:docMk/>
          <pc:sldMk cId="4028225445" sldId="4002"/>
        </pc:sldMkLst>
      </pc:sldChg>
      <pc:sldChg chg="del">
        <pc:chgData name="군만두 맛있다" userId="88f4dfb63950bb32" providerId="LiveId" clId="{144249B6-A001-4CCC-AF29-43D5EFA9B3B4}" dt="2023-08-02T13:36:52.577" v="3" actId="47"/>
        <pc:sldMkLst>
          <pc:docMk/>
          <pc:sldMk cId="3888244744" sldId="4003"/>
        </pc:sldMkLst>
      </pc:sldChg>
      <pc:sldChg chg="del">
        <pc:chgData name="군만두 맛있다" userId="88f4dfb63950bb32" providerId="LiveId" clId="{144249B6-A001-4CCC-AF29-43D5EFA9B3B4}" dt="2023-08-02T13:36:52.577" v="3" actId="47"/>
        <pc:sldMkLst>
          <pc:docMk/>
          <pc:sldMk cId="4265895837" sldId="4004"/>
        </pc:sldMkLst>
      </pc:sldChg>
      <pc:sldChg chg="del">
        <pc:chgData name="군만두 맛있다" userId="88f4dfb63950bb32" providerId="LiveId" clId="{144249B6-A001-4CCC-AF29-43D5EFA9B3B4}" dt="2023-08-02T13:36:52.577" v="3" actId="47"/>
        <pc:sldMkLst>
          <pc:docMk/>
          <pc:sldMk cId="1694259219" sldId="4005"/>
        </pc:sldMkLst>
      </pc:sldChg>
      <pc:sldChg chg="del">
        <pc:chgData name="군만두 맛있다" userId="88f4dfb63950bb32" providerId="LiveId" clId="{144249B6-A001-4CCC-AF29-43D5EFA9B3B4}" dt="2023-08-02T13:36:52.577" v="3" actId="47"/>
        <pc:sldMkLst>
          <pc:docMk/>
          <pc:sldMk cId="1803275245" sldId="4006"/>
        </pc:sldMkLst>
      </pc:sldChg>
      <pc:sldChg chg="del">
        <pc:chgData name="군만두 맛있다" userId="88f4dfb63950bb32" providerId="LiveId" clId="{144249B6-A001-4CCC-AF29-43D5EFA9B3B4}" dt="2023-08-02T13:36:52.577" v="3" actId="47"/>
        <pc:sldMkLst>
          <pc:docMk/>
          <pc:sldMk cId="183429387" sldId="4007"/>
        </pc:sldMkLst>
      </pc:sldChg>
      <pc:sldChg chg="del">
        <pc:chgData name="군만두 맛있다" userId="88f4dfb63950bb32" providerId="LiveId" clId="{144249B6-A001-4CCC-AF29-43D5EFA9B3B4}" dt="2023-08-02T13:36:52.577" v="3" actId="47"/>
        <pc:sldMkLst>
          <pc:docMk/>
          <pc:sldMk cId="2422623994" sldId="4008"/>
        </pc:sldMkLst>
      </pc:sldChg>
      <pc:sldChg chg="del">
        <pc:chgData name="군만두 맛있다" userId="88f4dfb63950bb32" providerId="LiveId" clId="{144249B6-A001-4CCC-AF29-43D5EFA9B3B4}" dt="2023-08-02T13:36:52.577" v="3" actId="47"/>
        <pc:sldMkLst>
          <pc:docMk/>
          <pc:sldMk cId="3988506976" sldId="4009"/>
        </pc:sldMkLst>
      </pc:sldChg>
      <pc:sldChg chg="del">
        <pc:chgData name="군만두 맛있다" userId="88f4dfb63950bb32" providerId="LiveId" clId="{144249B6-A001-4CCC-AF29-43D5EFA9B3B4}" dt="2023-08-02T13:36:52.577" v="3" actId="47"/>
        <pc:sldMkLst>
          <pc:docMk/>
          <pc:sldMk cId="2040488795" sldId="4010"/>
        </pc:sldMkLst>
      </pc:sldChg>
      <pc:sldChg chg="del">
        <pc:chgData name="군만두 맛있다" userId="88f4dfb63950bb32" providerId="LiveId" clId="{144249B6-A001-4CCC-AF29-43D5EFA9B3B4}" dt="2023-08-02T13:36:52.577" v="3" actId="47"/>
        <pc:sldMkLst>
          <pc:docMk/>
          <pc:sldMk cId="2048606142" sldId="4011"/>
        </pc:sldMkLst>
      </pc:sldChg>
      <pc:sldChg chg="del">
        <pc:chgData name="군만두 맛있다" userId="88f4dfb63950bb32" providerId="LiveId" clId="{144249B6-A001-4CCC-AF29-43D5EFA9B3B4}" dt="2023-08-02T13:36:52.577" v="3" actId="47"/>
        <pc:sldMkLst>
          <pc:docMk/>
          <pc:sldMk cId="4149522092" sldId="4012"/>
        </pc:sldMkLst>
      </pc:sldChg>
      <pc:sldChg chg="del">
        <pc:chgData name="군만두 맛있다" userId="88f4dfb63950bb32" providerId="LiveId" clId="{144249B6-A001-4CCC-AF29-43D5EFA9B3B4}" dt="2023-08-02T13:36:52.577" v="3" actId="47"/>
        <pc:sldMkLst>
          <pc:docMk/>
          <pc:sldMk cId="1010466895" sldId="4013"/>
        </pc:sldMkLst>
      </pc:sldChg>
      <pc:sldChg chg="del">
        <pc:chgData name="군만두 맛있다" userId="88f4dfb63950bb32" providerId="LiveId" clId="{144249B6-A001-4CCC-AF29-43D5EFA9B3B4}" dt="2023-08-02T13:36:52.577" v="3" actId="47"/>
        <pc:sldMkLst>
          <pc:docMk/>
          <pc:sldMk cId="1475106823" sldId="4014"/>
        </pc:sldMkLst>
      </pc:sldChg>
      <pc:sldChg chg="del">
        <pc:chgData name="군만두 맛있다" userId="88f4dfb63950bb32" providerId="LiveId" clId="{144249B6-A001-4CCC-AF29-43D5EFA9B3B4}" dt="2023-08-02T13:36:52.577" v="3" actId="47"/>
        <pc:sldMkLst>
          <pc:docMk/>
          <pc:sldMk cId="197946037" sldId="4015"/>
        </pc:sldMkLst>
      </pc:sldChg>
      <pc:sldChg chg="del">
        <pc:chgData name="군만두 맛있다" userId="88f4dfb63950bb32" providerId="LiveId" clId="{144249B6-A001-4CCC-AF29-43D5EFA9B3B4}" dt="2023-08-02T13:36:52.577" v="3" actId="47"/>
        <pc:sldMkLst>
          <pc:docMk/>
          <pc:sldMk cId="2423955863" sldId="4016"/>
        </pc:sldMkLst>
      </pc:sldChg>
      <pc:sldChg chg="del">
        <pc:chgData name="군만두 맛있다" userId="88f4dfb63950bb32" providerId="LiveId" clId="{144249B6-A001-4CCC-AF29-43D5EFA9B3B4}" dt="2023-08-02T13:36:52.577" v="3" actId="47"/>
        <pc:sldMkLst>
          <pc:docMk/>
          <pc:sldMk cId="986344712" sldId="4017"/>
        </pc:sldMkLst>
      </pc:sldChg>
      <pc:sldChg chg="del">
        <pc:chgData name="군만두 맛있다" userId="88f4dfb63950bb32" providerId="LiveId" clId="{144249B6-A001-4CCC-AF29-43D5EFA9B3B4}" dt="2023-08-02T13:36:52.577" v="3" actId="47"/>
        <pc:sldMkLst>
          <pc:docMk/>
          <pc:sldMk cId="1976945906" sldId="4018"/>
        </pc:sldMkLst>
      </pc:sldChg>
      <pc:sldChg chg="del">
        <pc:chgData name="군만두 맛있다" userId="88f4dfb63950bb32" providerId="LiveId" clId="{144249B6-A001-4CCC-AF29-43D5EFA9B3B4}" dt="2023-08-02T13:36:52.577" v="3" actId="47"/>
        <pc:sldMkLst>
          <pc:docMk/>
          <pc:sldMk cId="3386396848" sldId="4019"/>
        </pc:sldMkLst>
      </pc:sldChg>
      <pc:sldChg chg="del">
        <pc:chgData name="군만두 맛있다" userId="88f4dfb63950bb32" providerId="LiveId" clId="{144249B6-A001-4CCC-AF29-43D5EFA9B3B4}" dt="2023-08-02T13:36:52.577" v="3" actId="47"/>
        <pc:sldMkLst>
          <pc:docMk/>
          <pc:sldMk cId="506346045" sldId="4020"/>
        </pc:sldMkLst>
      </pc:sldChg>
      <pc:sldChg chg="del">
        <pc:chgData name="군만두 맛있다" userId="88f4dfb63950bb32" providerId="LiveId" clId="{144249B6-A001-4CCC-AF29-43D5EFA9B3B4}" dt="2023-08-02T13:36:52.577" v="3" actId="47"/>
        <pc:sldMkLst>
          <pc:docMk/>
          <pc:sldMk cId="457985167" sldId="4021"/>
        </pc:sldMkLst>
      </pc:sldChg>
      <pc:sldChg chg="del">
        <pc:chgData name="군만두 맛있다" userId="88f4dfb63950bb32" providerId="LiveId" clId="{144249B6-A001-4CCC-AF29-43D5EFA9B3B4}" dt="2023-08-02T13:36:52.577" v="3" actId="47"/>
        <pc:sldMkLst>
          <pc:docMk/>
          <pc:sldMk cId="1484975597" sldId="4022"/>
        </pc:sldMkLst>
      </pc:sldChg>
      <pc:sldChg chg="del">
        <pc:chgData name="군만두 맛있다" userId="88f4dfb63950bb32" providerId="LiveId" clId="{144249B6-A001-4CCC-AF29-43D5EFA9B3B4}" dt="2023-08-02T13:36:52.577" v="3" actId="47"/>
        <pc:sldMkLst>
          <pc:docMk/>
          <pc:sldMk cId="2587487356" sldId="4023"/>
        </pc:sldMkLst>
      </pc:sldChg>
      <pc:sldChg chg="del">
        <pc:chgData name="군만두 맛있다" userId="88f4dfb63950bb32" providerId="LiveId" clId="{144249B6-A001-4CCC-AF29-43D5EFA9B3B4}" dt="2023-08-02T13:36:52.577" v="3" actId="47"/>
        <pc:sldMkLst>
          <pc:docMk/>
          <pc:sldMk cId="733720073" sldId="4024"/>
        </pc:sldMkLst>
      </pc:sldChg>
      <pc:sldChg chg="del">
        <pc:chgData name="군만두 맛있다" userId="88f4dfb63950bb32" providerId="LiveId" clId="{144249B6-A001-4CCC-AF29-43D5EFA9B3B4}" dt="2023-08-02T13:36:52.577" v="3" actId="47"/>
        <pc:sldMkLst>
          <pc:docMk/>
          <pc:sldMk cId="3845419838" sldId="4025"/>
        </pc:sldMkLst>
      </pc:sldChg>
      <pc:sldChg chg="del">
        <pc:chgData name="군만두 맛있다" userId="88f4dfb63950bb32" providerId="LiveId" clId="{144249B6-A001-4CCC-AF29-43D5EFA9B3B4}" dt="2023-08-02T13:36:52.577" v="3" actId="47"/>
        <pc:sldMkLst>
          <pc:docMk/>
          <pc:sldMk cId="3003021566" sldId="4026"/>
        </pc:sldMkLst>
      </pc:sldChg>
      <pc:sldChg chg="del">
        <pc:chgData name="군만두 맛있다" userId="88f4dfb63950bb32" providerId="LiveId" clId="{144249B6-A001-4CCC-AF29-43D5EFA9B3B4}" dt="2023-08-02T13:36:52.577" v="3" actId="47"/>
        <pc:sldMkLst>
          <pc:docMk/>
          <pc:sldMk cId="2239917467" sldId="4027"/>
        </pc:sldMkLst>
      </pc:sldChg>
      <pc:sldChg chg="del">
        <pc:chgData name="군만두 맛있다" userId="88f4dfb63950bb32" providerId="LiveId" clId="{144249B6-A001-4CCC-AF29-43D5EFA9B3B4}" dt="2023-08-02T13:36:52.577" v="3" actId="47"/>
        <pc:sldMkLst>
          <pc:docMk/>
          <pc:sldMk cId="2013289058" sldId="4028"/>
        </pc:sldMkLst>
      </pc:sldChg>
      <pc:sldChg chg="del">
        <pc:chgData name="군만두 맛있다" userId="88f4dfb63950bb32" providerId="LiveId" clId="{144249B6-A001-4CCC-AF29-43D5EFA9B3B4}" dt="2023-08-02T13:36:52.577" v="3" actId="47"/>
        <pc:sldMkLst>
          <pc:docMk/>
          <pc:sldMk cId="1698981570" sldId="4029"/>
        </pc:sldMkLst>
      </pc:sldChg>
      <pc:sldChg chg="del">
        <pc:chgData name="군만두 맛있다" userId="88f4dfb63950bb32" providerId="LiveId" clId="{144249B6-A001-4CCC-AF29-43D5EFA9B3B4}" dt="2023-08-02T13:36:52.577" v="3" actId="47"/>
        <pc:sldMkLst>
          <pc:docMk/>
          <pc:sldMk cId="2775482069" sldId="4030"/>
        </pc:sldMkLst>
      </pc:sldChg>
      <pc:sldChg chg="del">
        <pc:chgData name="군만두 맛있다" userId="88f4dfb63950bb32" providerId="LiveId" clId="{144249B6-A001-4CCC-AF29-43D5EFA9B3B4}" dt="2023-08-02T13:36:52.577" v="3" actId="47"/>
        <pc:sldMkLst>
          <pc:docMk/>
          <pc:sldMk cId="17171082" sldId="4031"/>
        </pc:sldMkLst>
      </pc:sldChg>
      <pc:sldChg chg="del">
        <pc:chgData name="군만두 맛있다" userId="88f4dfb63950bb32" providerId="LiveId" clId="{144249B6-A001-4CCC-AF29-43D5EFA9B3B4}" dt="2023-08-02T13:36:52.577" v="3" actId="47"/>
        <pc:sldMkLst>
          <pc:docMk/>
          <pc:sldMk cId="769715512" sldId="4032"/>
        </pc:sldMkLst>
      </pc:sldChg>
      <pc:sldChg chg="del">
        <pc:chgData name="군만두 맛있다" userId="88f4dfb63950bb32" providerId="LiveId" clId="{144249B6-A001-4CCC-AF29-43D5EFA9B3B4}" dt="2023-08-02T13:36:52.577" v="3" actId="47"/>
        <pc:sldMkLst>
          <pc:docMk/>
          <pc:sldMk cId="1371226177" sldId="4033"/>
        </pc:sldMkLst>
      </pc:sldChg>
      <pc:sldChg chg="del">
        <pc:chgData name="군만두 맛있다" userId="88f4dfb63950bb32" providerId="LiveId" clId="{144249B6-A001-4CCC-AF29-43D5EFA9B3B4}" dt="2023-08-02T13:36:52.577" v="3" actId="47"/>
        <pc:sldMkLst>
          <pc:docMk/>
          <pc:sldMk cId="3555609286" sldId="4034"/>
        </pc:sldMkLst>
      </pc:sldChg>
      <pc:sldChg chg="del">
        <pc:chgData name="군만두 맛있다" userId="88f4dfb63950bb32" providerId="LiveId" clId="{144249B6-A001-4CCC-AF29-43D5EFA9B3B4}" dt="2023-08-02T13:36:52.577" v="3" actId="47"/>
        <pc:sldMkLst>
          <pc:docMk/>
          <pc:sldMk cId="3849194869" sldId="4035"/>
        </pc:sldMkLst>
      </pc:sldChg>
      <pc:sldChg chg="del">
        <pc:chgData name="군만두 맛있다" userId="88f4dfb63950bb32" providerId="LiveId" clId="{144249B6-A001-4CCC-AF29-43D5EFA9B3B4}" dt="2023-08-02T13:36:52.577" v="3" actId="47"/>
        <pc:sldMkLst>
          <pc:docMk/>
          <pc:sldMk cId="2618071776" sldId="4036"/>
        </pc:sldMkLst>
      </pc:sldChg>
      <pc:sldChg chg="del">
        <pc:chgData name="군만두 맛있다" userId="88f4dfb63950bb32" providerId="LiveId" clId="{144249B6-A001-4CCC-AF29-43D5EFA9B3B4}" dt="2023-08-02T13:36:52.577" v="3" actId="47"/>
        <pc:sldMkLst>
          <pc:docMk/>
          <pc:sldMk cId="180869583" sldId="4037"/>
        </pc:sldMkLst>
      </pc:sldChg>
      <pc:sldChg chg="del">
        <pc:chgData name="군만두 맛있다" userId="88f4dfb63950bb32" providerId="LiveId" clId="{144249B6-A001-4CCC-AF29-43D5EFA9B3B4}" dt="2023-08-02T13:36:52.577" v="3" actId="47"/>
        <pc:sldMkLst>
          <pc:docMk/>
          <pc:sldMk cId="799938855" sldId="4038"/>
        </pc:sldMkLst>
      </pc:sldChg>
      <pc:sldChg chg="del">
        <pc:chgData name="군만두 맛있다" userId="88f4dfb63950bb32" providerId="LiveId" clId="{144249B6-A001-4CCC-AF29-43D5EFA9B3B4}" dt="2023-08-02T13:36:52.577" v="3" actId="47"/>
        <pc:sldMkLst>
          <pc:docMk/>
          <pc:sldMk cId="805823426" sldId="4039"/>
        </pc:sldMkLst>
      </pc:sldChg>
      <pc:sldChg chg="del">
        <pc:chgData name="군만두 맛있다" userId="88f4dfb63950bb32" providerId="LiveId" clId="{144249B6-A001-4CCC-AF29-43D5EFA9B3B4}" dt="2023-08-02T13:36:52.577" v="3" actId="47"/>
        <pc:sldMkLst>
          <pc:docMk/>
          <pc:sldMk cId="1465631960" sldId="4040"/>
        </pc:sldMkLst>
      </pc:sldChg>
      <pc:sldChg chg="del">
        <pc:chgData name="군만두 맛있다" userId="88f4dfb63950bb32" providerId="LiveId" clId="{144249B6-A001-4CCC-AF29-43D5EFA9B3B4}" dt="2023-08-02T13:36:52.577" v="3" actId="47"/>
        <pc:sldMkLst>
          <pc:docMk/>
          <pc:sldMk cId="1902899138" sldId="4041"/>
        </pc:sldMkLst>
      </pc:sldChg>
      <pc:sldChg chg="del">
        <pc:chgData name="군만두 맛있다" userId="88f4dfb63950bb32" providerId="LiveId" clId="{144249B6-A001-4CCC-AF29-43D5EFA9B3B4}" dt="2023-08-02T13:36:52.577" v="3" actId="47"/>
        <pc:sldMkLst>
          <pc:docMk/>
          <pc:sldMk cId="3102751201" sldId="4042"/>
        </pc:sldMkLst>
      </pc:sldChg>
      <pc:sldChg chg="del">
        <pc:chgData name="군만두 맛있다" userId="88f4dfb63950bb32" providerId="LiveId" clId="{144249B6-A001-4CCC-AF29-43D5EFA9B3B4}" dt="2023-08-02T13:36:52.577" v="3" actId="47"/>
        <pc:sldMkLst>
          <pc:docMk/>
          <pc:sldMk cId="1220786711" sldId="4043"/>
        </pc:sldMkLst>
      </pc:sldChg>
      <pc:sldChg chg="del">
        <pc:chgData name="군만두 맛있다" userId="88f4dfb63950bb32" providerId="LiveId" clId="{144249B6-A001-4CCC-AF29-43D5EFA9B3B4}" dt="2023-08-02T13:36:52.577" v="3" actId="47"/>
        <pc:sldMkLst>
          <pc:docMk/>
          <pc:sldMk cId="3991368855" sldId="4044"/>
        </pc:sldMkLst>
      </pc:sldChg>
      <pc:sldChg chg="del">
        <pc:chgData name="군만두 맛있다" userId="88f4dfb63950bb32" providerId="LiveId" clId="{144249B6-A001-4CCC-AF29-43D5EFA9B3B4}" dt="2023-08-02T13:36:52.577" v="3" actId="47"/>
        <pc:sldMkLst>
          <pc:docMk/>
          <pc:sldMk cId="4213078522" sldId="4045"/>
        </pc:sldMkLst>
      </pc:sldChg>
      <pc:sldChg chg="del">
        <pc:chgData name="군만두 맛있다" userId="88f4dfb63950bb32" providerId="LiveId" clId="{144249B6-A001-4CCC-AF29-43D5EFA9B3B4}" dt="2023-08-02T13:36:52.577" v="3" actId="47"/>
        <pc:sldMkLst>
          <pc:docMk/>
          <pc:sldMk cId="3207566818" sldId="4046"/>
        </pc:sldMkLst>
      </pc:sldChg>
      <pc:sldChg chg="del">
        <pc:chgData name="군만두 맛있다" userId="88f4dfb63950bb32" providerId="LiveId" clId="{144249B6-A001-4CCC-AF29-43D5EFA9B3B4}" dt="2023-08-02T13:36:52.577" v="3" actId="47"/>
        <pc:sldMkLst>
          <pc:docMk/>
          <pc:sldMk cId="97438615" sldId="4047"/>
        </pc:sldMkLst>
      </pc:sldChg>
      <pc:sldChg chg="del">
        <pc:chgData name="군만두 맛있다" userId="88f4dfb63950bb32" providerId="LiveId" clId="{144249B6-A001-4CCC-AF29-43D5EFA9B3B4}" dt="2023-08-02T13:36:52.577" v="3" actId="47"/>
        <pc:sldMkLst>
          <pc:docMk/>
          <pc:sldMk cId="3490818149" sldId="4048"/>
        </pc:sldMkLst>
      </pc:sldChg>
      <pc:sldChg chg="del">
        <pc:chgData name="군만두 맛있다" userId="88f4dfb63950bb32" providerId="LiveId" clId="{144249B6-A001-4CCC-AF29-43D5EFA9B3B4}" dt="2023-08-02T13:36:52.577" v="3" actId="47"/>
        <pc:sldMkLst>
          <pc:docMk/>
          <pc:sldMk cId="1291967213" sldId="4049"/>
        </pc:sldMkLst>
      </pc:sldChg>
      <pc:sldChg chg="del">
        <pc:chgData name="군만두 맛있다" userId="88f4dfb63950bb32" providerId="LiveId" clId="{144249B6-A001-4CCC-AF29-43D5EFA9B3B4}" dt="2023-08-02T13:36:52.577" v="3" actId="47"/>
        <pc:sldMkLst>
          <pc:docMk/>
          <pc:sldMk cId="3856669859" sldId="4050"/>
        </pc:sldMkLst>
      </pc:sldChg>
      <pc:sldChg chg="del">
        <pc:chgData name="군만두 맛있다" userId="88f4dfb63950bb32" providerId="LiveId" clId="{144249B6-A001-4CCC-AF29-43D5EFA9B3B4}" dt="2023-08-02T13:36:52.577" v="3" actId="47"/>
        <pc:sldMkLst>
          <pc:docMk/>
          <pc:sldMk cId="2017747100" sldId="4051"/>
        </pc:sldMkLst>
      </pc:sldChg>
      <pc:sldChg chg="del">
        <pc:chgData name="군만두 맛있다" userId="88f4dfb63950bb32" providerId="LiveId" clId="{144249B6-A001-4CCC-AF29-43D5EFA9B3B4}" dt="2023-08-02T13:36:52.577" v="3" actId="47"/>
        <pc:sldMkLst>
          <pc:docMk/>
          <pc:sldMk cId="862711443" sldId="4052"/>
        </pc:sldMkLst>
      </pc:sldChg>
      <pc:sldChg chg="del">
        <pc:chgData name="군만두 맛있다" userId="88f4dfb63950bb32" providerId="LiveId" clId="{144249B6-A001-4CCC-AF29-43D5EFA9B3B4}" dt="2023-08-02T13:36:52.577" v="3" actId="47"/>
        <pc:sldMkLst>
          <pc:docMk/>
          <pc:sldMk cId="4248703756" sldId="4053"/>
        </pc:sldMkLst>
      </pc:sldChg>
      <pc:sldChg chg="del">
        <pc:chgData name="군만두 맛있다" userId="88f4dfb63950bb32" providerId="LiveId" clId="{144249B6-A001-4CCC-AF29-43D5EFA9B3B4}" dt="2023-08-02T13:36:52.577" v="3" actId="47"/>
        <pc:sldMkLst>
          <pc:docMk/>
          <pc:sldMk cId="903884770" sldId="4054"/>
        </pc:sldMkLst>
      </pc:sldChg>
      <pc:sldChg chg="del">
        <pc:chgData name="군만두 맛있다" userId="88f4dfb63950bb32" providerId="LiveId" clId="{144249B6-A001-4CCC-AF29-43D5EFA9B3B4}" dt="2023-08-02T13:36:52.577" v="3" actId="47"/>
        <pc:sldMkLst>
          <pc:docMk/>
          <pc:sldMk cId="3688481946" sldId="4055"/>
        </pc:sldMkLst>
      </pc:sldChg>
      <pc:sldChg chg="del">
        <pc:chgData name="군만두 맛있다" userId="88f4dfb63950bb32" providerId="LiveId" clId="{144249B6-A001-4CCC-AF29-43D5EFA9B3B4}" dt="2023-08-02T13:36:52.577" v="3" actId="47"/>
        <pc:sldMkLst>
          <pc:docMk/>
          <pc:sldMk cId="784908566" sldId="4056"/>
        </pc:sldMkLst>
      </pc:sldChg>
      <pc:sldChg chg="del">
        <pc:chgData name="군만두 맛있다" userId="88f4dfb63950bb32" providerId="LiveId" clId="{144249B6-A001-4CCC-AF29-43D5EFA9B3B4}" dt="2023-08-02T13:36:52.577" v="3" actId="47"/>
        <pc:sldMkLst>
          <pc:docMk/>
          <pc:sldMk cId="3857854202" sldId="4057"/>
        </pc:sldMkLst>
      </pc:sldChg>
      <pc:sldChg chg="del">
        <pc:chgData name="군만두 맛있다" userId="88f4dfb63950bb32" providerId="LiveId" clId="{144249B6-A001-4CCC-AF29-43D5EFA9B3B4}" dt="2023-08-02T13:36:52.577" v="3" actId="47"/>
        <pc:sldMkLst>
          <pc:docMk/>
          <pc:sldMk cId="782897822" sldId="4058"/>
        </pc:sldMkLst>
      </pc:sldChg>
      <pc:sldChg chg="del">
        <pc:chgData name="군만두 맛있다" userId="88f4dfb63950bb32" providerId="LiveId" clId="{144249B6-A001-4CCC-AF29-43D5EFA9B3B4}" dt="2023-08-02T13:36:52.577" v="3" actId="47"/>
        <pc:sldMkLst>
          <pc:docMk/>
          <pc:sldMk cId="1402329843" sldId="4059"/>
        </pc:sldMkLst>
      </pc:sldChg>
      <pc:sldChg chg="del">
        <pc:chgData name="군만두 맛있다" userId="88f4dfb63950bb32" providerId="LiveId" clId="{144249B6-A001-4CCC-AF29-43D5EFA9B3B4}" dt="2023-08-02T13:36:52.577" v="3" actId="47"/>
        <pc:sldMkLst>
          <pc:docMk/>
          <pc:sldMk cId="749437954" sldId="4060"/>
        </pc:sldMkLst>
      </pc:sldChg>
      <pc:sldChg chg="del">
        <pc:chgData name="군만두 맛있다" userId="88f4dfb63950bb32" providerId="LiveId" clId="{144249B6-A001-4CCC-AF29-43D5EFA9B3B4}" dt="2023-08-02T13:36:52.577" v="3" actId="47"/>
        <pc:sldMkLst>
          <pc:docMk/>
          <pc:sldMk cId="2867975457" sldId="4061"/>
        </pc:sldMkLst>
      </pc:sldChg>
      <pc:sldChg chg="del">
        <pc:chgData name="군만두 맛있다" userId="88f4dfb63950bb32" providerId="LiveId" clId="{144249B6-A001-4CCC-AF29-43D5EFA9B3B4}" dt="2023-08-02T13:36:52.577" v="3" actId="47"/>
        <pc:sldMkLst>
          <pc:docMk/>
          <pc:sldMk cId="4066536689" sldId="4062"/>
        </pc:sldMkLst>
      </pc:sldChg>
      <pc:sldChg chg="del">
        <pc:chgData name="군만두 맛있다" userId="88f4dfb63950bb32" providerId="LiveId" clId="{144249B6-A001-4CCC-AF29-43D5EFA9B3B4}" dt="2023-08-02T13:36:52.577" v="3" actId="47"/>
        <pc:sldMkLst>
          <pc:docMk/>
          <pc:sldMk cId="147841618" sldId="4063"/>
        </pc:sldMkLst>
      </pc:sldChg>
      <pc:sldChg chg="del">
        <pc:chgData name="군만두 맛있다" userId="88f4dfb63950bb32" providerId="LiveId" clId="{144249B6-A001-4CCC-AF29-43D5EFA9B3B4}" dt="2023-08-02T13:36:52.577" v="3" actId="47"/>
        <pc:sldMkLst>
          <pc:docMk/>
          <pc:sldMk cId="1786998234" sldId="4064"/>
        </pc:sldMkLst>
      </pc:sldChg>
      <pc:sldChg chg="del">
        <pc:chgData name="군만두 맛있다" userId="88f4dfb63950bb32" providerId="LiveId" clId="{144249B6-A001-4CCC-AF29-43D5EFA9B3B4}" dt="2023-08-02T13:36:52.577" v="3" actId="47"/>
        <pc:sldMkLst>
          <pc:docMk/>
          <pc:sldMk cId="1369104446" sldId="4065"/>
        </pc:sldMkLst>
      </pc:sldChg>
      <pc:sldChg chg="del">
        <pc:chgData name="군만두 맛있다" userId="88f4dfb63950bb32" providerId="LiveId" clId="{144249B6-A001-4CCC-AF29-43D5EFA9B3B4}" dt="2023-08-02T13:36:52.577" v="3" actId="47"/>
        <pc:sldMkLst>
          <pc:docMk/>
          <pc:sldMk cId="3131927785" sldId="4066"/>
        </pc:sldMkLst>
      </pc:sldChg>
      <pc:sldChg chg="del">
        <pc:chgData name="군만두 맛있다" userId="88f4dfb63950bb32" providerId="LiveId" clId="{144249B6-A001-4CCC-AF29-43D5EFA9B3B4}" dt="2023-08-02T13:36:52.577" v="3" actId="47"/>
        <pc:sldMkLst>
          <pc:docMk/>
          <pc:sldMk cId="1075475712" sldId="4067"/>
        </pc:sldMkLst>
      </pc:sldChg>
      <pc:sldChg chg="del">
        <pc:chgData name="군만두 맛있다" userId="88f4dfb63950bb32" providerId="LiveId" clId="{144249B6-A001-4CCC-AF29-43D5EFA9B3B4}" dt="2023-08-02T13:36:52.577" v="3" actId="47"/>
        <pc:sldMkLst>
          <pc:docMk/>
          <pc:sldMk cId="3302614240" sldId="4068"/>
        </pc:sldMkLst>
      </pc:sldChg>
      <pc:sldChg chg="del">
        <pc:chgData name="군만두 맛있다" userId="88f4dfb63950bb32" providerId="LiveId" clId="{144249B6-A001-4CCC-AF29-43D5EFA9B3B4}" dt="2023-08-02T13:36:52.577" v="3" actId="47"/>
        <pc:sldMkLst>
          <pc:docMk/>
          <pc:sldMk cId="15204015" sldId="4069"/>
        </pc:sldMkLst>
      </pc:sldChg>
      <pc:sldChg chg="del">
        <pc:chgData name="군만두 맛있다" userId="88f4dfb63950bb32" providerId="LiveId" clId="{144249B6-A001-4CCC-AF29-43D5EFA9B3B4}" dt="2023-08-02T13:36:52.577" v="3" actId="47"/>
        <pc:sldMkLst>
          <pc:docMk/>
          <pc:sldMk cId="1767453886" sldId="4070"/>
        </pc:sldMkLst>
      </pc:sldChg>
      <pc:sldChg chg="del">
        <pc:chgData name="군만두 맛있다" userId="88f4dfb63950bb32" providerId="LiveId" clId="{144249B6-A001-4CCC-AF29-43D5EFA9B3B4}" dt="2023-08-02T13:36:52.577" v="3" actId="47"/>
        <pc:sldMkLst>
          <pc:docMk/>
          <pc:sldMk cId="2624260880" sldId="4071"/>
        </pc:sldMkLst>
      </pc:sldChg>
      <pc:sldChg chg="del">
        <pc:chgData name="군만두 맛있다" userId="88f4dfb63950bb32" providerId="LiveId" clId="{144249B6-A001-4CCC-AF29-43D5EFA9B3B4}" dt="2023-08-02T13:36:52.577" v="3" actId="47"/>
        <pc:sldMkLst>
          <pc:docMk/>
          <pc:sldMk cId="37785170" sldId="4072"/>
        </pc:sldMkLst>
      </pc:sldChg>
      <pc:sldChg chg="del">
        <pc:chgData name="군만두 맛있다" userId="88f4dfb63950bb32" providerId="LiveId" clId="{144249B6-A001-4CCC-AF29-43D5EFA9B3B4}" dt="2023-08-02T13:36:52.577" v="3" actId="47"/>
        <pc:sldMkLst>
          <pc:docMk/>
          <pc:sldMk cId="1485113714" sldId="4073"/>
        </pc:sldMkLst>
      </pc:sldChg>
      <pc:sldChg chg="del">
        <pc:chgData name="군만두 맛있다" userId="88f4dfb63950bb32" providerId="LiveId" clId="{144249B6-A001-4CCC-AF29-43D5EFA9B3B4}" dt="2023-08-02T13:36:52.577" v="3" actId="47"/>
        <pc:sldMkLst>
          <pc:docMk/>
          <pc:sldMk cId="2282523193" sldId="4074"/>
        </pc:sldMkLst>
      </pc:sldChg>
      <pc:sldChg chg="del">
        <pc:chgData name="군만두 맛있다" userId="88f4dfb63950bb32" providerId="LiveId" clId="{144249B6-A001-4CCC-AF29-43D5EFA9B3B4}" dt="2023-08-02T13:36:52.577" v="3" actId="47"/>
        <pc:sldMkLst>
          <pc:docMk/>
          <pc:sldMk cId="1417984301" sldId="4075"/>
        </pc:sldMkLst>
      </pc:sldChg>
      <pc:sldChg chg="del">
        <pc:chgData name="군만두 맛있다" userId="88f4dfb63950bb32" providerId="LiveId" clId="{144249B6-A001-4CCC-AF29-43D5EFA9B3B4}" dt="2023-08-02T13:36:52.577" v="3" actId="47"/>
        <pc:sldMkLst>
          <pc:docMk/>
          <pc:sldMk cId="2461713350" sldId="4076"/>
        </pc:sldMkLst>
      </pc:sldChg>
      <pc:sldChg chg="del">
        <pc:chgData name="군만두 맛있다" userId="88f4dfb63950bb32" providerId="LiveId" clId="{144249B6-A001-4CCC-AF29-43D5EFA9B3B4}" dt="2023-08-02T13:36:52.577" v="3" actId="47"/>
        <pc:sldMkLst>
          <pc:docMk/>
          <pc:sldMk cId="3300226765" sldId="4077"/>
        </pc:sldMkLst>
      </pc:sldChg>
      <pc:sldChg chg="del">
        <pc:chgData name="군만두 맛있다" userId="88f4dfb63950bb32" providerId="LiveId" clId="{144249B6-A001-4CCC-AF29-43D5EFA9B3B4}" dt="2023-08-02T13:36:52.577" v="3" actId="47"/>
        <pc:sldMkLst>
          <pc:docMk/>
          <pc:sldMk cId="3347167421" sldId="4078"/>
        </pc:sldMkLst>
      </pc:sldChg>
      <pc:sldChg chg="del">
        <pc:chgData name="군만두 맛있다" userId="88f4dfb63950bb32" providerId="LiveId" clId="{144249B6-A001-4CCC-AF29-43D5EFA9B3B4}" dt="2023-08-02T13:36:52.577" v="3" actId="47"/>
        <pc:sldMkLst>
          <pc:docMk/>
          <pc:sldMk cId="2151055831" sldId="4079"/>
        </pc:sldMkLst>
      </pc:sldChg>
      <pc:sldChg chg="del">
        <pc:chgData name="군만두 맛있다" userId="88f4dfb63950bb32" providerId="LiveId" clId="{144249B6-A001-4CCC-AF29-43D5EFA9B3B4}" dt="2023-08-02T13:36:52.577" v="3" actId="47"/>
        <pc:sldMkLst>
          <pc:docMk/>
          <pc:sldMk cId="2725086878" sldId="4080"/>
        </pc:sldMkLst>
      </pc:sldChg>
      <pc:sldChg chg="del">
        <pc:chgData name="군만두 맛있다" userId="88f4dfb63950bb32" providerId="LiveId" clId="{144249B6-A001-4CCC-AF29-43D5EFA9B3B4}" dt="2023-08-02T13:36:52.577" v="3" actId="47"/>
        <pc:sldMkLst>
          <pc:docMk/>
          <pc:sldMk cId="3489209486" sldId="4081"/>
        </pc:sldMkLst>
      </pc:sldChg>
      <pc:sldChg chg="del">
        <pc:chgData name="군만두 맛있다" userId="88f4dfb63950bb32" providerId="LiveId" clId="{144249B6-A001-4CCC-AF29-43D5EFA9B3B4}" dt="2023-08-02T13:36:52.577" v="3" actId="47"/>
        <pc:sldMkLst>
          <pc:docMk/>
          <pc:sldMk cId="724528823" sldId="4082"/>
        </pc:sldMkLst>
      </pc:sldChg>
      <pc:sldChg chg="del">
        <pc:chgData name="군만두 맛있다" userId="88f4dfb63950bb32" providerId="LiveId" clId="{144249B6-A001-4CCC-AF29-43D5EFA9B3B4}" dt="2023-08-02T13:36:52.577" v="3" actId="47"/>
        <pc:sldMkLst>
          <pc:docMk/>
          <pc:sldMk cId="1455630393" sldId="4083"/>
        </pc:sldMkLst>
      </pc:sldChg>
      <pc:sldChg chg="del">
        <pc:chgData name="군만두 맛있다" userId="88f4dfb63950bb32" providerId="LiveId" clId="{144249B6-A001-4CCC-AF29-43D5EFA9B3B4}" dt="2023-08-02T13:36:52.577" v="3" actId="47"/>
        <pc:sldMkLst>
          <pc:docMk/>
          <pc:sldMk cId="275997836" sldId="4084"/>
        </pc:sldMkLst>
      </pc:sldChg>
      <pc:sldChg chg="del">
        <pc:chgData name="군만두 맛있다" userId="88f4dfb63950bb32" providerId="LiveId" clId="{144249B6-A001-4CCC-AF29-43D5EFA9B3B4}" dt="2023-08-02T13:36:52.577" v="3" actId="47"/>
        <pc:sldMkLst>
          <pc:docMk/>
          <pc:sldMk cId="118958087" sldId="4085"/>
        </pc:sldMkLst>
      </pc:sldChg>
      <pc:sldChg chg="del">
        <pc:chgData name="군만두 맛있다" userId="88f4dfb63950bb32" providerId="LiveId" clId="{144249B6-A001-4CCC-AF29-43D5EFA9B3B4}" dt="2023-08-02T13:36:52.577" v="3" actId="47"/>
        <pc:sldMkLst>
          <pc:docMk/>
          <pc:sldMk cId="2955324728" sldId="4086"/>
        </pc:sldMkLst>
      </pc:sldChg>
      <pc:sldChg chg="del">
        <pc:chgData name="군만두 맛있다" userId="88f4dfb63950bb32" providerId="LiveId" clId="{144249B6-A001-4CCC-AF29-43D5EFA9B3B4}" dt="2023-08-02T13:36:52.577" v="3" actId="47"/>
        <pc:sldMkLst>
          <pc:docMk/>
          <pc:sldMk cId="1629633304" sldId="4087"/>
        </pc:sldMkLst>
      </pc:sldChg>
      <pc:sldChg chg="del">
        <pc:chgData name="군만두 맛있다" userId="88f4dfb63950bb32" providerId="LiveId" clId="{144249B6-A001-4CCC-AF29-43D5EFA9B3B4}" dt="2023-08-02T13:36:52.577" v="3" actId="47"/>
        <pc:sldMkLst>
          <pc:docMk/>
          <pc:sldMk cId="907425765" sldId="4088"/>
        </pc:sldMkLst>
      </pc:sldChg>
      <pc:sldChg chg="del">
        <pc:chgData name="군만두 맛있다" userId="88f4dfb63950bb32" providerId="LiveId" clId="{144249B6-A001-4CCC-AF29-43D5EFA9B3B4}" dt="2023-08-02T13:36:52.577" v="3" actId="47"/>
        <pc:sldMkLst>
          <pc:docMk/>
          <pc:sldMk cId="510408638" sldId="4089"/>
        </pc:sldMkLst>
      </pc:sldChg>
      <pc:sldChg chg="del">
        <pc:chgData name="군만두 맛있다" userId="88f4dfb63950bb32" providerId="LiveId" clId="{144249B6-A001-4CCC-AF29-43D5EFA9B3B4}" dt="2023-08-02T13:36:52.577" v="3" actId="47"/>
        <pc:sldMkLst>
          <pc:docMk/>
          <pc:sldMk cId="3250030843" sldId="4090"/>
        </pc:sldMkLst>
      </pc:sldChg>
      <pc:sldChg chg="del">
        <pc:chgData name="군만두 맛있다" userId="88f4dfb63950bb32" providerId="LiveId" clId="{144249B6-A001-4CCC-AF29-43D5EFA9B3B4}" dt="2023-08-02T13:36:52.577" v="3" actId="47"/>
        <pc:sldMkLst>
          <pc:docMk/>
          <pc:sldMk cId="2539372065" sldId="4091"/>
        </pc:sldMkLst>
      </pc:sldChg>
      <pc:sldChg chg="del">
        <pc:chgData name="군만두 맛있다" userId="88f4dfb63950bb32" providerId="LiveId" clId="{144249B6-A001-4CCC-AF29-43D5EFA9B3B4}" dt="2023-08-02T13:36:52.577" v="3" actId="47"/>
        <pc:sldMkLst>
          <pc:docMk/>
          <pc:sldMk cId="69936967" sldId="4092"/>
        </pc:sldMkLst>
      </pc:sldChg>
      <pc:sldChg chg="del">
        <pc:chgData name="군만두 맛있다" userId="88f4dfb63950bb32" providerId="LiveId" clId="{144249B6-A001-4CCC-AF29-43D5EFA9B3B4}" dt="2023-08-02T13:36:52.577" v="3" actId="47"/>
        <pc:sldMkLst>
          <pc:docMk/>
          <pc:sldMk cId="3219374746" sldId="4093"/>
        </pc:sldMkLst>
      </pc:sldChg>
      <pc:sldChg chg="del">
        <pc:chgData name="군만두 맛있다" userId="88f4dfb63950bb32" providerId="LiveId" clId="{144249B6-A001-4CCC-AF29-43D5EFA9B3B4}" dt="2023-08-02T13:36:52.577" v="3" actId="47"/>
        <pc:sldMkLst>
          <pc:docMk/>
          <pc:sldMk cId="569890682" sldId="4094"/>
        </pc:sldMkLst>
      </pc:sldChg>
      <pc:sldChg chg="del">
        <pc:chgData name="군만두 맛있다" userId="88f4dfb63950bb32" providerId="LiveId" clId="{144249B6-A001-4CCC-AF29-43D5EFA9B3B4}" dt="2023-08-02T13:36:52.577" v="3" actId="47"/>
        <pc:sldMkLst>
          <pc:docMk/>
          <pc:sldMk cId="800964195" sldId="4095"/>
        </pc:sldMkLst>
      </pc:sldChg>
      <pc:sldChg chg="del">
        <pc:chgData name="군만두 맛있다" userId="88f4dfb63950bb32" providerId="LiveId" clId="{144249B6-A001-4CCC-AF29-43D5EFA9B3B4}" dt="2023-08-02T13:36:52.577" v="3" actId="47"/>
        <pc:sldMkLst>
          <pc:docMk/>
          <pc:sldMk cId="2133379835" sldId="4096"/>
        </pc:sldMkLst>
      </pc:sldChg>
      <pc:sldChg chg="del">
        <pc:chgData name="군만두 맛있다" userId="88f4dfb63950bb32" providerId="LiveId" clId="{144249B6-A001-4CCC-AF29-43D5EFA9B3B4}" dt="2023-08-02T13:36:52.577" v="3" actId="47"/>
        <pc:sldMkLst>
          <pc:docMk/>
          <pc:sldMk cId="1224369008" sldId="4097"/>
        </pc:sldMkLst>
      </pc:sldChg>
      <pc:sldChg chg="del">
        <pc:chgData name="군만두 맛있다" userId="88f4dfb63950bb32" providerId="LiveId" clId="{144249B6-A001-4CCC-AF29-43D5EFA9B3B4}" dt="2023-08-02T13:36:52.577" v="3" actId="47"/>
        <pc:sldMkLst>
          <pc:docMk/>
          <pc:sldMk cId="2187077666" sldId="4098"/>
        </pc:sldMkLst>
      </pc:sldChg>
      <pc:sldChg chg="del">
        <pc:chgData name="군만두 맛있다" userId="88f4dfb63950bb32" providerId="LiveId" clId="{144249B6-A001-4CCC-AF29-43D5EFA9B3B4}" dt="2023-08-02T13:36:52.577" v="3" actId="47"/>
        <pc:sldMkLst>
          <pc:docMk/>
          <pc:sldMk cId="868271553" sldId="4099"/>
        </pc:sldMkLst>
      </pc:sldChg>
      <pc:sldChg chg="del">
        <pc:chgData name="군만두 맛있다" userId="88f4dfb63950bb32" providerId="LiveId" clId="{144249B6-A001-4CCC-AF29-43D5EFA9B3B4}" dt="2023-08-02T13:36:52.577" v="3" actId="47"/>
        <pc:sldMkLst>
          <pc:docMk/>
          <pc:sldMk cId="2872952523" sldId="4100"/>
        </pc:sldMkLst>
      </pc:sldChg>
      <pc:sldChg chg="del">
        <pc:chgData name="군만두 맛있다" userId="88f4dfb63950bb32" providerId="LiveId" clId="{144249B6-A001-4CCC-AF29-43D5EFA9B3B4}" dt="2023-08-02T13:36:52.577" v="3" actId="47"/>
        <pc:sldMkLst>
          <pc:docMk/>
          <pc:sldMk cId="476711478" sldId="4101"/>
        </pc:sldMkLst>
      </pc:sldChg>
      <pc:sldChg chg="del">
        <pc:chgData name="군만두 맛있다" userId="88f4dfb63950bb32" providerId="LiveId" clId="{144249B6-A001-4CCC-AF29-43D5EFA9B3B4}" dt="2023-08-02T13:36:52.577" v="3" actId="47"/>
        <pc:sldMkLst>
          <pc:docMk/>
          <pc:sldMk cId="4284757221" sldId="4102"/>
        </pc:sldMkLst>
      </pc:sldChg>
      <pc:sldChg chg="del">
        <pc:chgData name="군만두 맛있다" userId="88f4dfb63950bb32" providerId="LiveId" clId="{144249B6-A001-4CCC-AF29-43D5EFA9B3B4}" dt="2023-08-02T13:36:52.577" v="3" actId="47"/>
        <pc:sldMkLst>
          <pc:docMk/>
          <pc:sldMk cId="1024685687" sldId="4103"/>
        </pc:sldMkLst>
      </pc:sldChg>
      <pc:sldChg chg="del">
        <pc:chgData name="군만두 맛있다" userId="88f4dfb63950bb32" providerId="LiveId" clId="{144249B6-A001-4CCC-AF29-43D5EFA9B3B4}" dt="2023-08-02T13:36:52.577" v="3" actId="47"/>
        <pc:sldMkLst>
          <pc:docMk/>
          <pc:sldMk cId="1324489807" sldId="4104"/>
        </pc:sldMkLst>
      </pc:sldChg>
      <pc:sldChg chg="del">
        <pc:chgData name="군만두 맛있다" userId="88f4dfb63950bb32" providerId="LiveId" clId="{144249B6-A001-4CCC-AF29-43D5EFA9B3B4}" dt="2023-08-02T13:36:52.577" v="3" actId="47"/>
        <pc:sldMkLst>
          <pc:docMk/>
          <pc:sldMk cId="594396193" sldId="4105"/>
        </pc:sldMkLst>
      </pc:sldChg>
      <pc:sldChg chg="del">
        <pc:chgData name="군만두 맛있다" userId="88f4dfb63950bb32" providerId="LiveId" clId="{144249B6-A001-4CCC-AF29-43D5EFA9B3B4}" dt="2023-08-02T13:36:52.577" v="3" actId="47"/>
        <pc:sldMkLst>
          <pc:docMk/>
          <pc:sldMk cId="3083433354" sldId="4106"/>
        </pc:sldMkLst>
      </pc:sldChg>
      <pc:sldChg chg="del">
        <pc:chgData name="군만두 맛있다" userId="88f4dfb63950bb32" providerId="LiveId" clId="{144249B6-A001-4CCC-AF29-43D5EFA9B3B4}" dt="2023-08-02T13:36:52.577" v="3" actId="47"/>
        <pc:sldMkLst>
          <pc:docMk/>
          <pc:sldMk cId="1310950291" sldId="4107"/>
        </pc:sldMkLst>
      </pc:sldChg>
      <pc:sldChg chg="del">
        <pc:chgData name="군만두 맛있다" userId="88f4dfb63950bb32" providerId="LiveId" clId="{144249B6-A001-4CCC-AF29-43D5EFA9B3B4}" dt="2023-08-02T13:36:52.577" v="3" actId="47"/>
        <pc:sldMkLst>
          <pc:docMk/>
          <pc:sldMk cId="3373705369" sldId="4108"/>
        </pc:sldMkLst>
      </pc:sldChg>
      <pc:sldChg chg="del">
        <pc:chgData name="군만두 맛있다" userId="88f4dfb63950bb32" providerId="LiveId" clId="{144249B6-A001-4CCC-AF29-43D5EFA9B3B4}" dt="2023-08-02T13:36:52.577" v="3" actId="47"/>
        <pc:sldMkLst>
          <pc:docMk/>
          <pc:sldMk cId="3936657194" sldId="4109"/>
        </pc:sldMkLst>
      </pc:sldChg>
      <pc:sldChg chg="del">
        <pc:chgData name="군만두 맛있다" userId="88f4dfb63950bb32" providerId="LiveId" clId="{144249B6-A001-4CCC-AF29-43D5EFA9B3B4}" dt="2023-08-02T13:36:52.577" v="3" actId="47"/>
        <pc:sldMkLst>
          <pc:docMk/>
          <pc:sldMk cId="1346336414" sldId="4110"/>
        </pc:sldMkLst>
      </pc:sldChg>
      <pc:sldChg chg="del">
        <pc:chgData name="군만두 맛있다" userId="88f4dfb63950bb32" providerId="LiveId" clId="{144249B6-A001-4CCC-AF29-43D5EFA9B3B4}" dt="2023-08-02T13:36:52.577" v="3" actId="47"/>
        <pc:sldMkLst>
          <pc:docMk/>
          <pc:sldMk cId="1431532609" sldId="4111"/>
        </pc:sldMkLst>
      </pc:sldChg>
      <pc:sldChg chg="del">
        <pc:chgData name="군만두 맛있다" userId="88f4dfb63950bb32" providerId="LiveId" clId="{144249B6-A001-4CCC-AF29-43D5EFA9B3B4}" dt="2023-08-02T13:36:52.577" v="3" actId="47"/>
        <pc:sldMkLst>
          <pc:docMk/>
          <pc:sldMk cId="1828342363" sldId="4112"/>
        </pc:sldMkLst>
      </pc:sldChg>
      <pc:sldChg chg="del">
        <pc:chgData name="군만두 맛있다" userId="88f4dfb63950bb32" providerId="LiveId" clId="{144249B6-A001-4CCC-AF29-43D5EFA9B3B4}" dt="2023-08-02T13:36:52.577" v="3" actId="47"/>
        <pc:sldMkLst>
          <pc:docMk/>
          <pc:sldMk cId="1695019082" sldId="4113"/>
        </pc:sldMkLst>
      </pc:sldChg>
      <pc:sldChg chg="del">
        <pc:chgData name="군만두 맛있다" userId="88f4dfb63950bb32" providerId="LiveId" clId="{144249B6-A001-4CCC-AF29-43D5EFA9B3B4}" dt="2023-08-02T13:36:52.577" v="3" actId="47"/>
        <pc:sldMkLst>
          <pc:docMk/>
          <pc:sldMk cId="1755902708" sldId="4114"/>
        </pc:sldMkLst>
      </pc:sldChg>
      <pc:sldChg chg="del">
        <pc:chgData name="군만두 맛있다" userId="88f4dfb63950bb32" providerId="LiveId" clId="{144249B6-A001-4CCC-AF29-43D5EFA9B3B4}" dt="2023-08-02T13:36:52.577" v="3" actId="47"/>
        <pc:sldMkLst>
          <pc:docMk/>
          <pc:sldMk cId="4101662831" sldId="4115"/>
        </pc:sldMkLst>
      </pc:sldChg>
      <pc:sldChg chg="del">
        <pc:chgData name="군만두 맛있다" userId="88f4dfb63950bb32" providerId="LiveId" clId="{144249B6-A001-4CCC-AF29-43D5EFA9B3B4}" dt="2023-08-02T13:36:52.577" v="3" actId="47"/>
        <pc:sldMkLst>
          <pc:docMk/>
          <pc:sldMk cId="2402661877" sldId="4116"/>
        </pc:sldMkLst>
      </pc:sldChg>
      <pc:sldChg chg="del">
        <pc:chgData name="군만두 맛있다" userId="88f4dfb63950bb32" providerId="LiveId" clId="{144249B6-A001-4CCC-AF29-43D5EFA9B3B4}" dt="2023-08-02T13:36:52.577" v="3" actId="47"/>
        <pc:sldMkLst>
          <pc:docMk/>
          <pc:sldMk cId="2522856422" sldId="4117"/>
        </pc:sldMkLst>
      </pc:sldChg>
      <pc:sldChg chg="del">
        <pc:chgData name="군만두 맛있다" userId="88f4dfb63950bb32" providerId="LiveId" clId="{144249B6-A001-4CCC-AF29-43D5EFA9B3B4}" dt="2023-08-02T13:36:52.577" v="3" actId="47"/>
        <pc:sldMkLst>
          <pc:docMk/>
          <pc:sldMk cId="1501368818" sldId="4118"/>
        </pc:sldMkLst>
      </pc:sldChg>
      <pc:sldChg chg="del">
        <pc:chgData name="군만두 맛있다" userId="88f4dfb63950bb32" providerId="LiveId" clId="{144249B6-A001-4CCC-AF29-43D5EFA9B3B4}" dt="2023-08-02T13:36:52.577" v="3" actId="47"/>
        <pc:sldMkLst>
          <pc:docMk/>
          <pc:sldMk cId="4284647523" sldId="4119"/>
        </pc:sldMkLst>
      </pc:sldChg>
      <pc:sldChg chg="del">
        <pc:chgData name="군만두 맛있다" userId="88f4dfb63950bb32" providerId="LiveId" clId="{144249B6-A001-4CCC-AF29-43D5EFA9B3B4}" dt="2023-08-02T13:36:52.577" v="3" actId="47"/>
        <pc:sldMkLst>
          <pc:docMk/>
          <pc:sldMk cId="1353247362" sldId="4120"/>
        </pc:sldMkLst>
      </pc:sldChg>
      <pc:sldChg chg="del">
        <pc:chgData name="군만두 맛있다" userId="88f4dfb63950bb32" providerId="LiveId" clId="{144249B6-A001-4CCC-AF29-43D5EFA9B3B4}" dt="2023-08-02T13:36:52.577" v="3" actId="47"/>
        <pc:sldMkLst>
          <pc:docMk/>
          <pc:sldMk cId="898706356" sldId="4121"/>
        </pc:sldMkLst>
      </pc:sldChg>
      <pc:sldChg chg="del">
        <pc:chgData name="군만두 맛있다" userId="88f4dfb63950bb32" providerId="LiveId" clId="{144249B6-A001-4CCC-AF29-43D5EFA9B3B4}" dt="2023-08-02T13:36:52.577" v="3" actId="47"/>
        <pc:sldMkLst>
          <pc:docMk/>
          <pc:sldMk cId="799439277" sldId="4122"/>
        </pc:sldMkLst>
      </pc:sldChg>
      <pc:sldChg chg="del">
        <pc:chgData name="군만두 맛있다" userId="88f4dfb63950bb32" providerId="LiveId" clId="{144249B6-A001-4CCC-AF29-43D5EFA9B3B4}" dt="2023-08-02T13:36:52.577" v="3" actId="47"/>
        <pc:sldMkLst>
          <pc:docMk/>
          <pc:sldMk cId="720952186" sldId="4123"/>
        </pc:sldMkLst>
      </pc:sldChg>
      <pc:sldChg chg="del">
        <pc:chgData name="군만두 맛있다" userId="88f4dfb63950bb32" providerId="LiveId" clId="{144249B6-A001-4CCC-AF29-43D5EFA9B3B4}" dt="2023-08-02T13:36:52.577" v="3" actId="47"/>
        <pc:sldMkLst>
          <pc:docMk/>
          <pc:sldMk cId="2712168578" sldId="4124"/>
        </pc:sldMkLst>
      </pc:sldChg>
      <pc:sldChg chg="del">
        <pc:chgData name="군만두 맛있다" userId="88f4dfb63950bb32" providerId="LiveId" clId="{144249B6-A001-4CCC-AF29-43D5EFA9B3B4}" dt="2023-08-02T13:36:52.577" v="3" actId="47"/>
        <pc:sldMkLst>
          <pc:docMk/>
          <pc:sldMk cId="1256064969" sldId="4125"/>
        </pc:sldMkLst>
      </pc:sldChg>
      <pc:sldChg chg="del">
        <pc:chgData name="군만두 맛있다" userId="88f4dfb63950bb32" providerId="LiveId" clId="{144249B6-A001-4CCC-AF29-43D5EFA9B3B4}" dt="2023-08-02T13:36:52.577" v="3" actId="47"/>
        <pc:sldMkLst>
          <pc:docMk/>
          <pc:sldMk cId="1168922979" sldId="4126"/>
        </pc:sldMkLst>
      </pc:sldChg>
      <pc:sldChg chg="del">
        <pc:chgData name="군만두 맛있다" userId="88f4dfb63950bb32" providerId="LiveId" clId="{144249B6-A001-4CCC-AF29-43D5EFA9B3B4}" dt="2023-08-02T13:36:52.577" v="3" actId="47"/>
        <pc:sldMkLst>
          <pc:docMk/>
          <pc:sldMk cId="3989367191" sldId="4127"/>
        </pc:sldMkLst>
      </pc:sldChg>
      <pc:sldChg chg="del">
        <pc:chgData name="군만두 맛있다" userId="88f4dfb63950bb32" providerId="LiveId" clId="{144249B6-A001-4CCC-AF29-43D5EFA9B3B4}" dt="2023-08-02T13:36:52.577" v="3" actId="47"/>
        <pc:sldMkLst>
          <pc:docMk/>
          <pc:sldMk cId="2878576213" sldId="4128"/>
        </pc:sldMkLst>
      </pc:sldChg>
      <pc:sldChg chg="del">
        <pc:chgData name="군만두 맛있다" userId="88f4dfb63950bb32" providerId="LiveId" clId="{144249B6-A001-4CCC-AF29-43D5EFA9B3B4}" dt="2023-08-02T13:36:52.577" v="3" actId="47"/>
        <pc:sldMkLst>
          <pc:docMk/>
          <pc:sldMk cId="2365217195" sldId="4129"/>
        </pc:sldMkLst>
      </pc:sldChg>
      <pc:sldChg chg="del">
        <pc:chgData name="군만두 맛있다" userId="88f4dfb63950bb32" providerId="LiveId" clId="{144249B6-A001-4CCC-AF29-43D5EFA9B3B4}" dt="2023-08-02T13:36:52.577" v="3" actId="47"/>
        <pc:sldMkLst>
          <pc:docMk/>
          <pc:sldMk cId="668320692" sldId="4130"/>
        </pc:sldMkLst>
      </pc:sldChg>
      <pc:sldChg chg="del">
        <pc:chgData name="군만두 맛있다" userId="88f4dfb63950bb32" providerId="LiveId" clId="{144249B6-A001-4CCC-AF29-43D5EFA9B3B4}" dt="2023-08-02T13:36:52.577" v="3" actId="47"/>
        <pc:sldMkLst>
          <pc:docMk/>
          <pc:sldMk cId="3055656199" sldId="4131"/>
        </pc:sldMkLst>
      </pc:sldChg>
      <pc:sldChg chg="del">
        <pc:chgData name="군만두 맛있다" userId="88f4dfb63950bb32" providerId="LiveId" clId="{144249B6-A001-4CCC-AF29-43D5EFA9B3B4}" dt="2023-08-02T13:36:52.577" v="3" actId="47"/>
        <pc:sldMkLst>
          <pc:docMk/>
          <pc:sldMk cId="3593954631" sldId="4132"/>
        </pc:sldMkLst>
      </pc:sldChg>
      <pc:sldChg chg="del">
        <pc:chgData name="군만두 맛있다" userId="88f4dfb63950bb32" providerId="LiveId" clId="{144249B6-A001-4CCC-AF29-43D5EFA9B3B4}" dt="2023-08-02T13:36:52.577" v="3" actId="47"/>
        <pc:sldMkLst>
          <pc:docMk/>
          <pc:sldMk cId="2801634289" sldId="4133"/>
        </pc:sldMkLst>
      </pc:sldChg>
      <pc:sldChg chg="del">
        <pc:chgData name="군만두 맛있다" userId="88f4dfb63950bb32" providerId="LiveId" clId="{144249B6-A001-4CCC-AF29-43D5EFA9B3B4}" dt="2023-08-02T13:36:52.577" v="3" actId="47"/>
        <pc:sldMkLst>
          <pc:docMk/>
          <pc:sldMk cId="1369686157" sldId="4134"/>
        </pc:sldMkLst>
      </pc:sldChg>
      <pc:sldChg chg="del">
        <pc:chgData name="군만두 맛있다" userId="88f4dfb63950bb32" providerId="LiveId" clId="{144249B6-A001-4CCC-AF29-43D5EFA9B3B4}" dt="2023-08-02T13:36:52.577" v="3" actId="47"/>
        <pc:sldMkLst>
          <pc:docMk/>
          <pc:sldMk cId="583983651" sldId="4135"/>
        </pc:sldMkLst>
      </pc:sldChg>
      <pc:sldChg chg="del">
        <pc:chgData name="군만두 맛있다" userId="88f4dfb63950bb32" providerId="LiveId" clId="{144249B6-A001-4CCC-AF29-43D5EFA9B3B4}" dt="2023-08-02T13:36:52.577" v="3" actId="47"/>
        <pc:sldMkLst>
          <pc:docMk/>
          <pc:sldMk cId="136572677" sldId="4136"/>
        </pc:sldMkLst>
      </pc:sldChg>
      <pc:sldChg chg="del">
        <pc:chgData name="군만두 맛있다" userId="88f4dfb63950bb32" providerId="LiveId" clId="{144249B6-A001-4CCC-AF29-43D5EFA9B3B4}" dt="2023-08-02T13:36:52.577" v="3" actId="47"/>
        <pc:sldMkLst>
          <pc:docMk/>
          <pc:sldMk cId="614027024" sldId="4137"/>
        </pc:sldMkLst>
      </pc:sldChg>
      <pc:sldChg chg="del">
        <pc:chgData name="군만두 맛있다" userId="88f4dfb63950bb32" providerId="LiveId" clId="{144249B6-A001-4CCC-AF29-43D5EFA9B3B4}" dt="2023-08-02T13:36:52.577" v="3" actId="47"/>
        <pc:sldMkLst>
          <pc:docMk/>
          <pc:sldMk cId="870352838" sldId="4138"/>
        </pc:sldMkLst>
      </pc:sldChg>
      <pc:sldChg chg="del">
        <pc:chgData name="군만두 맛있다" userId="88f4dfb63950bb32" providerId="LiveId" clId="{144249B6-A001-4CCC-AF29-43D5EFA9B3B4}" dt="2023-08-02T13:36:52.577" v="3" actId="47"/>
        <pc:sldMkLst>
          <pc:docMk/>
          <pc:sldMk cId="2345893938" sldId="4139"/>
        </pc:sldMkLst>
      </pc:sldChg>
      <pc:sldChg chg="del">
        <pc:chgData name="군만두 맛있다" userId="88f4dfb63950bb32" providerId="LiveId" clId="{144249B6-A001-4CCC-AF29-43D5EFA9B3B4}" dt="2023-08-02T13:36:52.577" v="3" actId="47"/>
        <pc:sldMkLst>
          <pc:docMk/>
          <pc:sldMk cId="2613415427" sldId="4140"/>
        </pc:sldMkLst>
      </pc:sldChg>
      <pc:sldChg chg="del">
        <pc:chgData name="군만두 맛있다" userId="88f4dfb63950bb32" providerId="LiveId" clId="{144249B6-A001-4CCC-AF29-43D5EFA9B3B4}" dt="2023-08-02T13:36:52.577" v="3" actId="47"/>
        <pc:sldMkLst>
          <pc:docMk/>
          <pc:sldMk cId="4123025465" sldId="4141"/>
        </pc:sldMkLst>
      </pc:sldChg>
      <pc:sldChg chg="del">
        <pc:chgData name="군만두 맛있다" userId="88f4dfb63950bb32" providerId="LiveId" clId="{144249B6-A001-4CCC-AF29-43D5EFA9B3B4}" dt="2023-08-02T13:36:52.577" v="3" actId="47"/>
        <pc:sldMkLst>
          <pc:docMk/>
          <pc:sldMk cId="525001747" sldId="4142"/>
        </pc:sldMkLst>
      </pc:sldChg>
      <pc:sldChg chg="del">
        <pc:chgData name="군만두 맛있다" userId="88f4dfb63950bb32" providerId="LiveId" clId="{144249B6-A001-4CCC-AF29-43D5EFA9B3B4}" dt="2023-08-02T13:36:52.577" v="3" actId="47"/>
        <pc:sldMkLst>
          <pc:docMk/>
          <pc:sldMk cId="685779616" sldId="4143"/>
        </pc:sldMkLst>
      </pc:sldChg>
      <pc:sldChg chg="del">
        <pc:chgData name="군만두 맛있다" userId="88f4dfb63950bb32" providerId="LiveId" clId="{144249B6-A001-4CCC-AF29-43D5EFA9B3B4}" dt="2023-08-02T13:36:52.577" v="3" actId="47"/>
        <pc:sldMkLst>
          <pc:docMk/>
          <pc:sldMk cId="2730526494" sldId="4144"/>
        </pc:sldMkLst>
      </pc:sldChg>
      <pc:sldChg chg="del">
        <pc:chgData name="군만두 맛있다" userId="88f4dfb63950bb32" providerId="LiveId" clId="{144249B6-A001-4CCC-AF29-43D5EFA9B3B4}" dt="2023-08-02T13:36:52.577" v="3" actId="47"/>
        <pc:sldMkLst>
          <pc:docMk/>
          <pc:sldMk cId="2210061104" sldId="4145"/>
        </pc:sldMkLst>
      </pc:sldChg>
      <pc:sldChg chg="del">
        <pc:chgData name="군만두 맛있다" userId="88f4dfb63950bb32" providerId="LiveId" clId="{144249B6-A001-4CCC-AF29-43D5EFA9B3B4}" dt="2023-08-02T13:36:52.577" v="3" actId="47"/>
        <pc:sldMkLst>
          <pc:docMk/>
          <pc:sldMk cId="840283126" sldId="4146"/>
        </pc:sldMkLst>
      </pc:sldChg>
      <pc:sldChg chg="del">
        <pc:chgData name="군만두 맛있다" userId="88f4dfb63950bb32" providerId="LiveId" clId="{144249B6-A001-4CCC-AF29-43D5EFA9B3B4}" dt="2023-08-02T13:36:52.577" v="3" actId="47"/>
        <pc:sldMkLst>
          <pc:docMk/>
          <pc:sldMk cId="1010652585" sldId="4147"/>
        </pc:sldMkLst>
      </pc:sldChg>
      <pc:sldChg chg="del">
        <pc:chgData name="군만두 맛있다" userId="88f4dfb63950bb32" providerId="LiveId" clId="{144249B6-A001-4CCC-AF29-43D5EFA9B3B4}" dt="2023-08-02T13:36:52.577" v="3" actId="47"/>
        <pc:sldMkLst>
          <pc:docMk/>
          <pc:sldMk cId="1485733609" sldId="4148"/>
        </pc:sldMkLst>
      </pc:sldChg>
      <pc:sldChg chg="del">
        <pc:chgData name="군만두 맛있다" userId="88f4dfb63950bb32" providerId="LiveId" clId="{144249B6-A001-4CCC-AF29-43D5EFA9B3B4}" dt="2023-08-02T13:36:52.577" v="3" actId="47"/>
        <pc:sldMkLst>
          <pc:docMk/>
          <pc:sldMk cId="3414553207" sldId="4149"/>
        </pc:sldMkLst>
      </pc:sldChg>
      <pc:sldChg chg="del">
        <pc:chgData name="군만두 맛있다" userId="88f4dfb63950bb32" providerId="LiveId" clId="{144249B6-A001-4CCC-AF29-43D5EFA9B3B4}" dt="2023-08-02T13:36:52.577" v="3" actId="47"/>
        <pc:sldMkLst>
          <pc:docMk/>
          <pc:sldMk cId="38705785" sldId="4150"/>
        </pc:sldMkLst>
      </pc:sldChg>
      <pc:sldChg chg="del">
        <pc:chgData name="군만두 맛있다" userId="88f4dfb63950bb32" providerId="LiveId" clId="{144249B6-A001-4CCC-AF29-43D5EFA9B3B4}" dt="2023-08-02T13:36:52.577" v="3" actId="47"/>
        <pc:sldMkLst>
          <pc:docMk/>
          <pc:sldMk cId="3300901574" sldId="4151"/>
        </pc:sldMkLst>
      </pc:sldChg>
      <pc:sldChg chg="del">
        <pc:chgData name="군만두 맛있다" userId="88f4dfb63950bb32" providerId="LiveId" clId="{144249B6-A001-4CCC-AF29-43D5EFA9B3B4}" dt="2023-08-02T13:36:52.577" v="3" actId="47"/>
        <pc:sldMkLst>
          <pc:docMk/>
          <pc:sldMk cId="4158680188" sldId="4152"/>
        </pc:sldMkLst>
      </pc:sldChg>
      <pc:sldChg chg="del">
        <pc:chgData name="군만두 맛있다" userId="88f4dfb63950bb32" providerId="LiveId" clId="{144249B6-A001-4CCC-AF29-43D5EFA9B3B4}" dt="2023-08-02T13:36:52.577" v="3" actId="47"/>
        <pc:sldMkLst>
          <pc:docMk/>
          <pc:sldMk cId="2152124115" sldId="4153"/>
        </pc:sldMkLst>
      </pc:sldChg>
      <pc:sldChg chg="del">
        <pc:chgData name="군만두 맛있다" userId="88f4dfb63950bb32" providerId="LiveId" clId="{144249B6-A001-4CCC-AF29-43D5EFA9B3B4}" dt="2023-08-02T13:36:52.577" v="3" actId="47"/>
        <pc:sldMkLst>
          <pc:docMk/>
          <pc:sldMk cId="2768984459" sldId="4154"/>
        </pc:sldMkLst>
      </pc:sldChg>
      <pc:sldChg chg="del">
        <pc:chgData name="군만두 맛있다" userId="88f4dfb63950bb32" providerId="LiveId" clId="{144249B6-A001-4CCC-AF29-43D5EFA9B3B4}" dt="2023-08-02T13:36:52.577" v="3" actId="47"/>
        <pc:sldMkLst>
          <pc:docMk/>
          <pc:sldMk cId="404575644" sldId="4155"/>
        </pc:sldMkLst>
      </pc:sldChg>
      <pc:sldChg chg="del">
        <pc:chgData name="군만두 맛있다" userId="88f4dfb63950bb32" providerId="LiveId" clId="{144249B6-A001-4CCC-AF29-43D5EFA9B3B4}" dt="2023-08-02T13:36:52.577" v="3" actId="47"/>
        <pc:sldMkLst>
          <pc:docMk/>
          <pc:sldMk cId="2765126966" sldId="4156"/>
        </pc:sldMkLst>
      </pc:sldChg>
      <pc:sldChg chg="del">
        <pc:chgData name="군만두 맛있다" userId="88f4dfb63950bb32" providerId="LiveId" clId="{144249B6-A001-4CCC-AF29-43D5EFA9B3B4}" dt="2023-08-02T13:36:52.577" v="3" actId="47"/>
        <pc:sldMkLst>
          <pc:docMk/>
          <pc:sldMk cId="1638421021" sldId="4157"/>
        </pc:sldMkLst>
      </pc:sldChg>
      <pc:sldChg chg="del">
        <pc:chgData name="군만두 맛있다" userId="88f4dfb63950bb32" providerId="LiveId" clId="{144249B6-A001-4CCC-AF29-43D5EFA9B3B4}" dt="2023-08-02T13:36:52.577" v="3" actId="47"/>
        <pc:sldMkLst>
          <pc:docMk/>
          <pc:sldMk cId="2609249372" sldId="4158"/>
        </pc:sldMkLst>
      </pc:sldChg>
      <pc:sldChg chg="del">
        <pc:chgData name="군만두 맛있다" userId="88f4dfb63950bb32" providerId="LiveId" clId="{144249B6-A001-4CCC-AF29-43D5EFA9B3B4}" dt="2023-08-02T13:36:52.577" v="3" actId="47"/>
        <pc:sldMkLst>
          <pc:docMk/>
          <pc:sldMk cId="549264217" sldId="4159"/>
        </pc:sldMkLst>
      </pc:sldChg>
      <pc:sldChg chg="del">
        <pc:chgData name="군만두 맛있다" userId="88f4dfb63950bb32" providerId="LiveId" clId="{144249B6-A001-4CCC-AF29-43D5EFA9B3B4}" dt="2023-08-02T13:36:52.577" v="3" actId="47"/>
        <pc:sldMkLst>
          <pc:docMk/>
          <pc:sldMk cId="1832929074" sldId="4160"/>
        </pc:sldMkLst>
      </pc:sldChg>
      <pc:sldChg chg="del">
        <pc:chgData name="군만두 맛있다" userId="88f4dfb63950bb32" providerId="LiveId" clId="{144249B6-A001-4CCC-AF29-43D5EFA9B3B4}" dt="2023-08-02T13:36:52.577" v="3" actId="47"/>
        <pc:sldMkLst>
          <pc:docMk/>
          <pc:sldMk cId="2495364615" sldId="4161"/>
        </pc:sldMkLst>
      </pc:sldChg>
      <pc:sldChg chg="del">
        <pc:chgData name="군만두 맛있다" userId="88f4dfb63950bb32" providerId="LiveId" clId="{144249B6-A001-4CCC-AF29-43D5EFA9B3B4}" dt="2023-08-02T13:36:52.577" v="3" actId="47"/>
        <pc:sldMkLst>
          <pc:docMk/>
          <pc:sldMk cId="2016666418" sldId="4162"/>
        </pc:sldMkLst>
      </pc:sldChg>
      <pc:sldChg chg="del">
        <pc:chgData name="군만두 맛있다" userId="88f4dfb63950bb32" providerId="LiveId" clId="{144249B6-A001-4CCC-AF29-43D5EFA9B3B4}" dt="2023-08-02T13:36:52.577" v="3" actId="47"/>
        <pc:sldMkLst>
          <pc:docMk/>
          <pc:sldMk cId="3963007882" sldId="4163"/>
        </pc:sldMkLst>
      </pc:sldChg>
      <pc:sldChg chg="del">
        <pc:chgData name="군만두 맛있다" userId="88f4dfb63950bb32" providerId="LiveId" clId="{144249B6-A001-4CCC-AF29-43D5EFA9B3B4}" dt="2023-08-02T13:36:52.577" v="3" actId="47"/>
        <pc:sldMkLst>
          <pc:docMk/>
          <pc:sldMk cId="314043533" sldId="4164"/>
        </pc:sldMkLst>
      </pc:sldChg>
      <pc:sldChg chg="del">
        <pc:chgData name="군만두 맛있다" userId="88f4dfb63950bb32" providerId="LiveId" clId="{144249B6-A001-4CCC-AF29-43D5EFA9B3B4}" dt="2023-08-02T13:36:52.577" v="3" actId="47"/>
        <pc:sldMkLst>
          <pc:docMk/>
          <pc:sldMk cId="1941761877" sldId="4165"/>
        </pc:sldMkLst>
      </pc:sldChg>
      <pc:sldChg chg="del">
        <pc:chgData name="군만두 맛있다" userId="88f4dfb63950bb32" providerId="LiveId" clId="{144249B6-A001-4CCC-AF29-43D5EFA9B3B4}" dt="2023-08-02T13:36:52.577" v="3" actId="47"/>
        <pc:sldMkLst>
          <pc:docMk/>
          <pc:sldMk cId="142005790" sldId="4166"/>
        </pc:sldMkLst>
      </pc:sldChg>
      <pc:sldChg chg="del">
        <pc:chgData name="군만두 맛있다" userId="88f4dfb63950bb32" providerId="LiveId" clId="{144249B6-A001-4CCC-AF29-43D5EFA9B3B4}" dt="2023-08-02T13:36:52.577" v="3" actId="47"/>
        <pc:sldMkLst>
          <pc:docMk/>
          <pc:sldMk cId="885552994" sldId="4167"/>
        </pc:sldMkLst>
      </pc:sldChg>
      <pc:sldChg chg="del">
        <pc:chgData name="군만두 맛있다" userId="88f4dfb63950bb32" providerId="LiveId" clId="{144249B6-A001-4CCC-AF29-43D5EFA9B3B4}" dt="2023-08-02T13:36:52.577" v="3" actId="47"/>
        <pc:sldMkLst>
          <pc:docMk/>
          <pc:sldMk cId="1114330790" sldId="4168"/>
        </pc:sldMkLst>
      </pc:sldChg>
      <pc:sldChg chg="del">
        <pc:chgData name="군만두 맛있다" userId="88f4dfb63950bb32" providerId="LiveId" clId="{144249B6-A001-4CCC-AF29-43D5EFA9B3B4}" dt="2023-08-02T13:36:52.577" v="3" actId="47"/>
        <pc:sldMkLst>
          <pc:docMk/>
          <pc:sldMk cId="268592112" sldId="4169"/>
        </pc:sldMkLst>
      </pc:sldChg>
      <pc:sldChg chg="del">
        <pc:chgData name="군만두 맛있다" userId="88f4dfb63950bb32" providerId="LiveId" clId="{144249B6-A001-4CCC-AF29-43D5EFA9B3B4}" dt="2023-08-02T13:36:52.577" v="3" actId="47"/>
        <pc:sldMkLst>
          <pc:docMk/>
          <pc:sldMk cId="475859626" sldId="4170"/>
        </pc:sldMkLst>
      </pc:sldChg>
      <pc:sldChg chg="del">
        <pc:chgData name="군만두 맛있다" userId="88f4dfb63950bb32" providerId="LiveId" clId="{144249B6-A001-4CCC-AF29-43D5EFA9B3B4}" dt="2023-08-02T13:36:52.577" v="3" actId="47"/>
        <pc:sldMkLst>
          <pc:docMk/>
          <pc:sldMk cId="1254760154" sldId="4171"/>
        </pc:sldMkLst>
      </pc:sldChg>
      <pc:sldChg chg="del">
        <pc:chgData name="군만두 맛있다" userId="88f4dfb63950bb32" providerId="LiveId" clId="{144249B6-A001-4CCC-AF29-43D5EFA9B3B4}" dt="2023-08-02T13:36:52.577" v="3" actId="47"/>
        <pc:sldMkLst>
          <pc:docMk/>
          <pc:sldMk cId="325918992" sldId="4172"/>
        </pc:sldMkLst>
      </pc:sldChg>
      <pc:sldChg chg="del">
        <pc:chgData name="군만두 맛있다" userId="88f4dfb63950bb32" providerId="LiveId" clId="{144249B6-A001-4CCC-AF29-43D5EFA9B3B4}" dt="2023-08-02T13:36:52.577" v="3" actId="47"/>
        <pc:sldMkLst>
          <pc:docMk/>
          <pc:sldMk cId="2492433397" sldId="4173"/>
        </pc:sldMkLst>
      </pc:sldChg>
      <pc:sldChg chg="del">
        <pc:chgData name="군만두 맛있다" userId="88f4dfb63950bb32" providerId="LiveId" clId="{144249B6-A001-4CCC-AF29-43D5EFA9B3B4}" dt="2023-08-02T13:36:52.577" v="3" actId="47"/>
        <pc:sldMkLst>
          <pc:docMk/>
          <pc:sldMk cId="2347331281" sldId="4174"/>
        </pc:sldMkLst>
      </pc:sldChg>
      <pc:sldChg chg="del">
        <pc:chgData name="군만두 맛있다" userId="88f4dfb63950bb32" providerId="LiveId" clId="{144249B6-A001-4CCC-AF29-43D5EFA9B3B4}" dt="2023-08-02T13:36:52.577" v="3" actId="47"/>
        <pc:sldMkLst>
          <pc:docMk/>
          <pc:sldMk cId="1674654892" sldId="4175"/>
        </pc:sldMkLst>
      </pc:sldChg>
      <pc:sldChg chg="del">
        <pc:chgData name="군만두 맛있다" userId="88f4dfb63950bb32" providerId="LiveId" clId="{144249B6-A001-4CCC-AF29-43D5EFA9B3B4}" dt="2023-08-02T13:36:52.577" v="3" actId="47"/>
        <pc:sldMkLst>
          <pc:docMk/>
          <pc:sldMk cId="1106694376" sldId="4176"/>
        </pc:sldMkLst>
      </pc:sldChg>
      <pc:sldChg chg="del">
        <pc:chgData name="군만두 맛있다" userId="88f4dfb63950bb32" providerId="LiveId" clId="{144249B6-A001-4CCC-AF29-43D5EFA9B3B4}" dt="2023-08-02T13:36:52.577" v="3" actId="47"/>
        <pc:sldMkLst>
          <pc:docMk/>
          <pc:sldMk cId="3308088917" sldId="4177"/>
        </pc:sldMkLst>
      </pc:sldChg>
      <pc:sldChg chg="del">
        <pc:chgData name="군만두 맛있다" userId="88f4dfb63950bb32" providerId="LiveId" clId="{144249B6-A001-4CCC-AF29-43D5EFA9B3B4}" dt="2023-08-02T13:36:52.577" v="3" actId="47"/>
        <pc:sldMkLst>
          <pc:docMk/>
          <pc:sldMk cId="903346918" sldId="4178"/>
        </pc:sldMkLst>
      </pc:sldChg>
      <pc:sldChg chg="del">
        <pc:chgData name="군만두 맛있다" userId="88f4dfb63950bb32" providerId="LiveId" clId="{144249B6-A001-4CCC-AF29-43D5EFA9B3B4}" dt="2023-08-02T13:36:52.577" v="3" actId="47"/>
        <pc:sldMkLst>
          <pc:docMk/>
          <pc:sldMk cId="1060440129" sldId="4179"/>
        </pc:sldMkLst>
      </pc:sldChg>
      <pc:sldChg chg="del">
        <pc:chgData name="군만두 맛있다" userId="88f4dfb63950bb32" providerId="LiveId" clId="{144249B6-A001-4CCC-AF29-43D5EFA9B3B4}" dt="2023-08-02T13:36:52.577" v="3" actId="47"/>
        <pc:sldMkLst>
          <pc:docMk/>
          <pc:sldMk cId="1701699580" sldId="4180"/>
        </pc:sldMkLst>
      </pc:sldChg>
      <pc:sldChg chg="del">
        <pc:chgData name="군만두 맛있다" userId="88f4dfb63950bb32" providerId="LiveId" clId="{144249B6-A001-4CCC-AF29-43D5EFA9B3B4}" dt="2023-08-02T13:36:52.577" v="3" actId="47"/>
        <pc:sldMkLst>
          <pc:docMk/>
          <pc:sldMk cId="3498304125" sldId="4181"/>
        </pc:sldMkLst>
      </pc:sldChg>
      <pc:sldChg chg="del">
        <pc:chgData name="군만두 맛있다" userId="88f4dfb63950bb32" providerId="LiveId" clId="{144249B6-A001-4CCC-AF29-43D5EFA9B3B4}" dt="2023-08-02T13:36:52.577" v="3" actId="47"/>
        <pc:sldMkLst>
          <pc:docMk/>
          <pc:sldMk cId="1678493705" sldId="4182"/>
        </pc:sldMkLst>
      </pc:sldChg>
      <pc:sldChg chg="del">
        <pc:chgData name="군만두 맛있다" userId="88f4dfb63950bb32" providerId="LiveId" clId="{144249B6-A001-4CCC-AF29-43D5EFA9B3B4}" dt="2023-08-02T13:36:52.577" v="3" actId="47"/>
        <pc:sldMkLst>
          <pc:docMk/>
          <pc:sldMk cId="3100030483" sldId="4183"/>
        </pc:sldMkLst>
      </pc:sldChg>
      <pc:sldChg chg="del">
        <pc:chgData name="군만두 맛있다" userId="88f4dfb63950bb32" providerId="LiveId" clId="{144249B6-A001-4CCC-AF29-43D5EFA9B3B4}" dt="2023-08-02T13:36:52.577" v="3" actId="47"/>
        <pc:sldMkLst>
          <pc:docMk/>
          <pc:sldMk cId="2686045998" sldId="4184"/>
        </pc:sldMkLst>
      </pc:sldChg>
      <pc:sldChg chg="del">
        <pc:chgData name="군만두 맛있다" userId="88f4dfb63950bb32" providerId="LiveId" clId="{144249B6-A001-4CCC-AF29-43D5EFA9B3B4}" dt="2023-08-02T13:36:52.577" v="3" actId="47"/>
        <pc:sldMkLst>
          <pc:docMk/>
          <pc:sldMk cId="3903775603" sldId="4185"/>
        </pc:sldMkLst>
      </pc:sldChg>
      <pc:sldChg chg="del">
        <pc:chgData name="군만두 맛있다" userId="88f4dfb63950bb32" providerId="LiveId" clId="{144249B6-A001-4CCC-AF29-43D5EFA9B3B4}" dt="2023-08-02T13:36:52.577" v="3" actId="47"/>
        <pc:sldMkLst>
          <pc:docMk/>
          <pc:sldMk cId="2373714562" sldId="4186"/>
        </pc:sldMkLst>
      </pc:sldChg>
      <pc:sldChg chg="del">
        <pc:chgData name="군만두 맛있다" userId="88f4dfb63950bb32" providerId="LiveId" clId="{144249B6-A001-4CCC-AF29-43D5EFA9B3B4}" dt="2023-08-02T13:36:52.577" v="3" actId="47"/>
        <pc:sldMkLst>
          <pc:docMk/>
          <pc:sldMk cId="49279244" sldId="4187"/>
        </pc:sldMkLst>
      </pc:sldChg>
      <pc:sldChg chg="del">
        <pc:chgData name="군만두 맛있다" userId="88f4dfb63950bb32" providerId="LiveId" clId="{144249B6-A001-4CCC-AF29-43D5EFA9B3B4}" dt="2023-08-02T13:36:52.577" v="3" actId="47"/>
        <pc:sldMkLst>
          <pc:docMk/>
          <pc:sldMk cId="3462882645" sldId="4188"/>
        </pc:sldMkLst>
      </pc:sldChg>
      <pc:sldChg chg="del">
        <pc:chgData name="군만두 맛있다" userId="88f4dfb63950bb32" providerId="LiveId" clId="{144249B6-A001-4CCC-AF29-43D5EFA9B3B4}" dt="2023-08-02T13:36:52.577" v="3" actId="47"/>
        <pc:sldMkLst>
          <pc:docMk/>
          <pc:sldMk cId="4104357141" sldId="4189"/>
        </pc:sldMkLst>
      </pc:sldChg>
      <pc:sldChg chg="del">
        <pc:chgData name="군만두 맛있다" userId="88f4dfb63950bb32" providerId="LiveId" clId="{144249B6-A001-4CCC-AF29-43D5EFA9B3B4}" dt="2023-08-02T13:36:52.577" v="3" actId="47"/>
        <pc:sldMkLst>
          <pc:docMk/>
          <pc:sldMk cId="991975570" sldId="4190"/>
        </pc:sldMkLst>
      </pc:sldChg>
      <pc:sldChg chg="del">
        <pc:chgData name="군만두 맛있다" userId="88f4dfb63950bb32" providerId="LiveId" clId="{144249B6-A001-4CCC-AF29-43D5EFA9B3B4}" dt="2023-08-02T13:36:52.577" v="3" actId="47"/>
        <pc:sldMkLst>
          <pc:docMk/>
          <pc:sldMk cId="269825774" sldId="4191"/>
        </pc:sldMkLst>
      </pc:sldChg>
      <pc:sldChg chg="del">
        <pc:chgData name="군만두 맛있다" userId="88f4dfb63950bb32" providerId="LiveId" clId="{144249B6-A001-4CCC-AF29-43D5EFA9B3B4}" dt="2023-08-02T13:36:52.577" v="3" actId="47"/>
        <pc:sldMkLst>
          <pc:docMk/>
          <pc:sldMk cId="156255723" sldId="4192"/>
        </pc:sldMkLst>
      </pc:sldChg>
      <pc:sldChg chg="del">
        <pc:chgData name="군만두 맛있다" userId="88f4dfb63950bb32" providerId="LiveId" clId="{144249B6-A001-4CCC-AF29-43D5EFA9B3B4}" dt="2023-08-02T13:36:52.577" v="3" actId="47"/>
        <pc:sldMkLst>
          <pc:docMk/>
          <pc:sldMk cId="2941978905" sldId="4193"/>
        </pc:sldMkLst>
      </pc:sldChg>
      <pc:sldChg chg="del">
        <pc:chgData name="군만두 맛있다" userId="88f4dfb63950bb32" providerId="LiveId" clId="{144249B6-A001-4CCC-AF29-43D5EFA9B3B4}" dt="2023-08-02T13:36:52.577" v="3" actId="47"/>
        <pc:sldMkLst>
          <pc:docMk/>
          <pc:sldMk cId="1879920872" sldId="4194"/>
        </pc:sldMkLst>
      </pc:sldChg>
      <pc:sldChg chg="del">
        <pc:chgData name="군만두 맛있다" userId="88f4dfb63950bb32" providerId="LiveId" clId="{144249B6-A001-4CCC-AF29-43D5EFA9B3B4}" dt="2023-08-02T13:36:52.577" v="3" actId="47"/>
        <pc:sldMkLst>
          <pc:docMk/>
          <pc:sldMk cId="3409655452" sldId="4195"/>
        </pc:sldMkLst>
      </pc:sldChg>
      <pc:sldChg chg="del">
        <pc:chgData name="군만두 맛있다" userId="88f4dfb63950bb32" providerId="LiveId" clId="{144249B6-A001-4CCC-AF29-43D5EFA9B3B4}" dt="2023-08-02T13:36:52.577" v="3" actId="47"/>
        <pc:sldMkLst>
          <pc:docMk/>
          <pc:sldMk cId="3257318714" sldId="4196"/>
        </pc:sldMkLst>
      </pc:sldChg>
      <pc:sldChg chg="del">
        <pc:chgData name="군만두 맛있다" userId="88f4dfb63950bb32" providerId="LiveId" clId="{144249B6-A001-4CCC-AF29-43D5EFA9B3B4}" dt="2023-08-02T13:36:52.577" v="3" actId="47"/>
        <pc:sldMkLst>
          <pc:docMk/>
          <pc:sldMk cId="3578862513" sldId="4197"/>
        </pc:sldMkLst>
      </pc:sldChg>
      <pc:sldChg chg="del">
        <pc:chgData name="군만두 맛있다" userId="88f4dfb63950bb32" providerId="LiveId" clId="{144249B6-A001-4CCC-AF29-43D5EFA9B3B4}" dt="2023-08-02T13:36:52.577" v="3" actId="47"/>
        <pc:sldMkLst>
          <pc:docMk/>
          <pc:sldMk cId="1601093785" sldId="4198"/>
        </pc:sldMkLst>
      </pc:sldChg>
      <pc:sldChg chg="del">
        <pc:chgData name="군만두 맛있다" userId="88f4dfb63950bb32" providerId="LiveId" clId="{144249B6-A001-4CCC-AF29-43D5EFA9B3B4}" dt="2023-08-02T13:36:52.577" v="3" actId="47"/>
        <pc:sldMkLst>
          <pc:docMk/>
          <pc:sldMk cId="2415779018" sldId="4199"/>
        </pc:sldMkLst>
      </pc:sldChg>
      <pc:sldChg chg="del">
        <pc:chgData name="군만두 맛있다" userId="88f4dfb63950bb32" providerId="LiveId" clId="{144249B6-A001-4CCC-AF29-43D5EFA9B3B4}" dt="2023-08-02T13:36:52.577" v="3" actId="47"/>
        <pc:sldMkLst>
          <pc:docMk/>
          <pc:sldMk cId="1853006104" sldId="4200"/>
        </pc:sldMkLst>
      </pc:sldChg>
      <pc:sldChg chg="del">
        <pc:chgData name="군만두 맛있다" userId="88f4dfb63950bb32" providerId="LiveId" clId="{144249B6-A001-4CCC-AF29-43D5EFA9B3B4}" dt="2023-08-02T13:36:52.577" v="3" actId="47"/>
        <pc:sldMkLst>
          <pc:docMk/>
          <pc:sldMk cId="953124506" sldId="4201"/>
        </pc:sldMkLst>
      </pc:sldChg>
      <pc:sldChg chg="del">
        <pc:chgData name="군만두 맛있다" userId="88f4dfb63950bb32" providerId="LiveId" clId="{144249B6-A001-4CCC-AF29-43D5EFA9B3B4}" dt="2023-08-02T13:36:52.577" v="3" actId="47"/>
        <pc:sldMkLst>
          <pc:docMk/>
          <pc:sldMk cId="4220039537" sldId="4202"/>
        </pc:sldMkLst>
      </pc:sldChg>
      <pc:sldChg chg="del">
        <pc:chgData name="군만두 맛있다" userId="88f4dfb63950bb32" providerId="LiveId" clId="{144249B6-A001-4CCC-AF29-43D5EFA9B3B4}" dt="2023-08-02T13:36:52.577" v="3" actId="47"/>
        <pc:sldMkLst>
          <pc:docMk/>
          <pc:sldMk cId="477930153" sldId="4203"/>
        </pc:sldMkLst>
      </pc:sldChg>
      <pc:sldChg chg="del">
        <pc:chgData name="군만두 맛있다" userId="88f4dfb63950bb32" providerId="LiveId" clId="{144249B6-A001-4CCC-AF29-43D5EFA9B3B4}" dt="2023-08-02T13:36:52.577" v="3" actId="47"/>
        <pc:sldMkLst>
          <pc:docMk/>
          <pc:sldMk cId="1091624593" sldId="4204"/>
        </pc:sldMkLst>
      </pc:sldChg>
      <pc:sldChg chg="del">
        <pc:chgData name="군만두 맛있다" userId="88f4dfb63950bb32" providerId="LiveId" clId="{144249B6-A001-4CCC-AF29-43D5EFA9B3B4}" dt="2023-08-02T13:36:52.577" v="3" actId="47"/>
        <pc:sldMkLst>
          <pc:docMk/>
          <pc:sldMk cId="2137912419" sldId="4205"/>
        </pc:sldMkLst>
      </pc:sldChg>
      <pc:sldChg chg="del">
        <pc:chgData name="군만두 맛있다" userId="88f4dfb63950bb32" providerId="LiveId" clId="{144249B6-A001-4CCC-AF29-43D5EFA9B3B4}" dt="2023-08-02T13:36:52.577" v="3" actId="47"/>
        <pc:sldMkLst>
          <pc:docMk/>
          <pc:sldMk cId="730471969" sldId="4206"/>
        </pc:sldMkLst>
      </pc:sldChg>
      <pc:sldChg chg="del">
        <pc:chgData name="군만두 맛있다" userId="88f4dfb63950bb32" providerId="LiveId" clId="{144249B6-A001-4CCC-AF29-43D5EFA9B3B4}" dt="2023-08-02T13:36:52.577" v="3" actId="47"/>
        <pc:sldMkLst>
          <pc:docMk/>
          <pc:sldMk cId="250773041" sldId="4207"/>
        </pc:sldMkLst>
      </pc:sldChg>
      <pc:sldChg chg="del">
        <pc:chgData name="군만두 맛있다" userId="88f4dfb63950bb32" providerId="LiveId" clId="{144249B6-A001-4CCC-AF29-43D5EFA9B3B4}" dt="2023-08-02T13:36:52.577" v="3" actId="47"/>
        <pc:sldMkLst>
          <pc:docMk/>
          <pc:sldMk cId="4183294906" sldId="4208"/>
        </pc:sldMkLst>
      </pc:sldChg>
      <pc:sldChg chg="del">
        <pc:chgData name="군만두 맛있다" userId="88f4dfb63950bb32" providerId="LiveId" clId="{144249B6-A001-4CCC-AF29-43D5EFA9B3B4}" dt="2023-08-02T13:36:52.577" v="3" actId="47"/>
        <pc:sldMkLst>
          <pc:docMk/>
          <pc:sldMk cId="785591093" sldId="4209"/>
        </pc:sldMkLst>
      </pc:sldChg>
      <pc:sldChg chg="del">
        <pc:chgData name="군만두 맛있다" userId="88f4dfb63950bb32" providerId="LiveId" clId="{144249B6-A001-4CCC-AF29-43D5EFA9B3B4}" dt="2023-08-02T13:36:52.577" v="3" actId="47"/>
        <pc:sldMkLst>
          <pc:docMk/>
          <pc:sldMk cId="344211439" sldId="4210"/>
        </pc:sldMkLst>
      </pc:sldChg>
      <pc:sldChg chg="del">
        <pc:chgData name="군만두 맛있다" userId="88f4dfb63950bb32" providerId="LiveId" clId="{144249B6-A001-4CCC-AF29-43D5EFA9B3B4}" dt="2023-08-02T13:36:52.577" v="3" actId="47"/>
        <pc:sldMkLst>
          <pc:docMk/>
          <pc:sldMk cId="2886850088" sldId="4211"/>
        </pc:sldMkLst>
      </pc:sldChg>
      <pc:sldChg chg="del">
        <pc:chgData name="군만두 맛있다" userId="88f4dfb63950bb32" providerId="LiveId" clId="{144249B6-A001-4CCC-AF29-43D5EFA9B3B4}" dt="2023-08-02T13:36:52.577" v="3" actId="47"/>
        <pc:sldMkLst>
          <pc:docMk/>
          <pc:sldMk cId="654460717" sldId="4212"/>
        </pc:sldMkLst>
      </pc:sldChg>
      <pc:sldChg chg="del">
        <pc:chgData name="군만두 맛있다" userId="88f4dfb63950bb32" providerId="LiveId" clId="{144249B6-A001-4CCC-AF29-43D5EFA9B3B4}" dt="2023-08-02T13:36:52.577" v="3" actId="47"/>
        <pc:sldMkLst>
          <pc:docMk/>
          <pc:sldMk cId="1658333508" sldId="4213"/>
        </pc:sldMkLst>
      </pc:sldChg>
      <pc:sldChg chg="del">
        <pc:chgData name="군만두 맛있다" userId="88f4dfb63950bb32" providerId="LiveId" clId="{144249B6-A001-4CCC-AF29-43D5EFA9B3B4}" dt="2023-08-02T13:36:52.577" v="3" actId="47"/>
        <pc:sldMkLst>
          <pc:docMk/>
          <pc:sldMk cId="2124757407" sldId="4214"/>
        </pc:sldMkLst>
      </pc:sldChg>
      <pc:sldChg chg="del">
        <pc:chgData name="군만두 맛있다" userId="88f4dfb63950bb32" providerId="LiveId" clId="{144249B6-A001-4CCC-AF29-43D5EFA9B3B4}" dt="2023-08-02T13:36:52.577" v="3" actId="47"/>
        <pc:sldMkLst>
          <pc:docMk/>
          <pc:sldMk cId="94121968" sldId="4215"/>
        </pc:sldMkLst>
      </pc:sldChg>
      <pc:sldChg chg="del">
        <pc:chgData name="군만두 맛있다" userId="88f4dfb63950bb32" providerId="LiveId" clId="{144249B6-A001-4CCC-AF29-43D5EFA9B3B4}" dt="2023-08-02T13:36:52.577" v="3" actId="47"/>
        <pc:sldMkLst>
          <pc:docMk/>
          <pc:sldMk cId="800510040" sldId="4216"/>
        </pc:sldMkLst>
      </pc:sldChg>
      <pc:sldChg chg="del">
        <pc:chgData name="군만두 맛있다" userId="88f4dfb63950bb32" providerId="LiveId" clId="{144249B6-A001-4CCC-AF29-43D5EFA9B3B4}" dt="2023-08-02T13:36:52.577" v="3" actId="47"/>
        <pc:sldMkLst>
          <pc:docMk/>
          <pc:sldMk cId="1916318782" sldId="4217"/>
        </pc:sldMkLst>
      </pc:sldChg>
      <pc:sldChg chg="del">
        <pc:chgData name="군만두 맛있다" userId="88f4dfb63950bb32" providerId="LiveId" clId="{144249B6-A001-4CCC-AF29-43D5EFA9B3B4}" dt="2023-08-02T13:36:52.577" v="3" actId="47"/>
        <pc:sldMkLst>
          <pc:docMk/>
          <pc:sldMk cId="1669600646" sldId="4218"/>
        </pc:sldMkLst>
      </pc:sldChg>
      <pc:sldChg chg="del">
        <pc:chgData name="군만두 맛있다" userId="88f4dfb63950bb32" providerId="LiveId" clId="{144249B6-A001-4CCC-AF29-43D5EFA9B3B4}" dt="2023-08-02T13:36:52.577" v="3" actId="47"/>
        <pc:sldMkLst>
          <pc:docMk/>
          <pc:sldMk cId="1347224226" sldId="4219"/>
        </pc:sldMkLst>
      </pc:sldChg>
      <pc:sldChg chg="del">
        <pc:chgData name="군만두 맛있다" userId="88f4dfb63950bb32" providerId="LiveId" clId="{144249B6-A001-4CCC-AF29-43D5EFA9B3B4}" dt="2023-08-02T13:36:52.577" v="3" actId="47"/>
        <pc:sldMkLst>
          <pc:docMk/>
          <pc:sldMk cId="3715670979" sldId="4220"/>
        </pc:sldMkLst>
      </pc:sldChg>
      <pc:sldChg chg="del">
        <pc:chgData name="군만두 맛있다" userId="88f4dfb63950bb32" providerId="LiveId" clId="{144249B6-A001-4CCC-AF29-43D5EFA9B3B4}" dt="2023-08-02T13:36:52.577" v="3" actId="47"/>
        <pc:sldMkLst>
          <pc:docMk/>
          <pc:sldMk cId="2694623230" sldId="4221"/>
        </pc:sldMkLst>
      </pc:sldChg>
      <pc:sldChg chg="del">
        <pc:chgData name="군만두 맛있다" userId="88f4dfb63950bb32" providerId="LiveId" clId="{144249B6-A001-4CCC-AF29-43D5EFA9B3B4}" dt="2023-08-02T13:36:52.577" v="3" actId="47"/>
        <pc:sldMkLst>
          <pc:docMk/>
          <pc:sldMk cId="3669051671" sldId="4222"/>
        </pc:sldMkLst>
      </pc:sldChg>
      <pc:sldChg chg="del">
        <pc:chgData name="군만두 맛있다" userId="88f4dfb63950bb32" providerId="LiveId" clId="{144249B6-A001-4CCC-AF29-43D5EFA9B3B4}" dt="2023-08-02T13:36:52.577" v="3" actId="47"/>
        <pc:sldMkLst>
          <pc:docMk/>
          <pc:sldMk cId="2170494753" sldId="4223"/>
        </pc:sldMkLst>
      </pc:sldChg>
      <pc:sldChg chg="del">
        <pc:chgData name="군만두 맛있다" userId="88f4dfb63950bb32" providerId="LiveId" clId="{144249B6-A001-4CCC-AF29-43D5EFA9B3B4}" dt="2023-08-02T13:36:52.577" v="3" actId="47"/>
        <pc:sldMkLst>
          <pc:docMk/>
          <pc:sldMk cId="999880235" sldId="4224"/>
        </pc:sldMkLst>
      </pc:sldChg>
      <pc:sldChg chg="del">
        <pc:chgData name="군만두 맛있다" userId="88f4dfb63950bb32" providerId="LiveId" clId="{144249B6-A001-4CCC-AF29-43D5EFA9B3B4}" dt="2023-08-02T13:36:52.577" v="3" actId="47"/>
        <pc:sldMkLst>
          <pc:docMk/>
          <pc:sldMk cId="801710373" sldId="4225"/>
        </pc:sldMkLst>
      </pc:sldChg>
      <pc:sldChg chg="del">
        <pc:chgData name="군만두 맛있다" userId="88f4dfb63950bb32" providerId="LiveId" clId="{144249B6-A001-4CCC-AF29-43D5EFA9B3B4}" dt="2023-08-02T13:36:52.577" v="3" actId="47"/>
        <pc:sldMkLst>
          <pc:docMk/>
          <pc:sldMk cId="104358023" sldId="4226"/>
        </pc:sldMkLst>
      </pc:sldChg>
      <pc:sldChg chg="del">
        <pc:chgData name="군만두 맛있다" userId="88f4dfb63950bb32" providerId="LiveId" clId="{144249B6-A001-4CCC-AF29-43D5EFA9B3B4}" dt="2023-08-02T13:36:52.577" v="3" actId="47"/>
        <pc:sldMkLst>
          <pc:docMk/>
          <pc:sldMk cId="1110469087" sldId="4227"/>
        </pc:sldMkLst>
      </pc:sldChg>
      <pc:sldChg chg="del">
        <pc:chgData name="군만두 맛있다" userId="88f4dfb63950bb32" providerId="LiveId" clId="{144249B6-A001-4CCC-AF29-43D5EFA9B3B4}" dt="2023-08-02T13:36:52.577" v="3" actId="47"/>
        <pc:sldMkLst>
          <pc:docMk/>
          <pc:sldMk cId="3306394082" sldId="4228"/>
        </pc:sldMkLst>
      </pc:sldChg>
      <pc:sldChg chg="del">
        <pc:chgData name="군만두 맛있다" userId="88f4dfb63950bb32" providerId="LiveId" clId="{144249B6-A001-4CCC-AF29-43D5EFA9B3B4}" dt="2023-08-02T13:36:52.577" v="3" actId="47"/>
        <pc:sldMkLst>
          <pc:docMk/>
          <pc:sldMk cId="581264115" sldId="4229"/>
        </pc:sldMkLst>
      </pc:sldChg>
      <pc:sldChg chg="del">
        <pc:chgData name="군만두 맛있다" userId="88f4dfb63950bb32" providerId="LiveId" clId="{144249B6-A001-4CCC-AF29-43D5EFA9B3B4}" dt="2023-08-02T13:36:52.577" v="3" actId="47"/>
        <pc:sldMkLst>
          <pc:docMk/>
          <pc:sldMk cId="651757360" sldId="4230"/>
        </pc:sldMkLst>
      </pc:sldChg>
      <pc:sldChg chg="del">
        <pc:chgData name="군만두 맛있다" userId="88f4dfb63950bb32" providerId="LiveId" clId="{144249B6-A001-4CCC-AF29-43D5EFA9B3B4}" dt="2023-08-02T13:36:52.577" v="3" actId="47"/>
        <pc:sldMkLst>
          <pc:docMk/>
          <pc:sldMk cId="2683920915" sldId="4231"/>
        </pc:sldMkLst>
      </pc:sldChg>
      <pc:sldChg chg="del">
        <pc:chgData name="군만두 맛있다" userId="88f4dfb63950bb32" providerId="LiveId" clId="{144249B6-A001-4CCC-AF29-43D5EFA9B3B4}" dt="2023-08-02T13:36:52.577" v="3" actId="47"/>
        <pc:sldMkLst>
          <pc:docMk/>
          <pc:sldMk cId="1009347760" sldId="4232"/>
        </pc:sldMkLst>
      </pc:sldChg>
      <pc:sldChg chg="del">
        <pc:chgData name="군만두 맛있다" userId="88f4dfb63950bb32" providerId="LiveId" clId="{144249B6-A001-4CCC-AF29-43D5EFA9B3B4}" dt="2023-08-02T13:36:52.577" v="3" actId="47"/>
        <pc:sldMkLst>
          <pc:docMk/>
          <pc:sldMk cId="3369333127" sldId="4233"/>
        </pc:sldMkLst>
      </pc:sldChg>
      <pc:sldChg chg="del">
        <pc:chgData name="군만두 맛있다" userId="88f4dfb63950bb32" providerId="LiveId" clId="{144249B6-A001-4CCC-AF29-43D5EFA9B3B4}" dt="2023-08-02T13:36:52.577" v="3" actId="47"/>
        <pc:sldMkLst>
          <pc:docMk/>
          <pc:sldMk cId="3413961756" sldId="4234"/>
        </pc:sldMkLst>
      </pc:sldChg>
      <pc:sldChg chg="del">
        <pc:chgData name="군만두 맛있다" userId="88f4dfb63950bb32" providerId="LiveId" clId="{144249B6-A001-4CCC-AF29-43D5EFA9B3B4}" dt="2023-08-02T13:36:52.577" v="3" actId="47"/>
        <pc:sldMkLst>
          <pc:docMk/>
          <pc:sldMk cId="2849643970" sldId="4235"/>
        </pc:sldMkLst>
      </pc:sldChg>
      <pc:sldChg chg="del">
        <pc:chgData name="군만두 맛있다" userId="88f4dfb63950bb32" providerId="LiveId" clId="{144249B6-A001-4CCC-AF29-43D5EFA9B3B4}" dt="2023-08-02T13:36:52.577" v="3" actId="47"/>
        <pc:sldMkLst>
          <pc:docMk/>
          <pc:sldMk cId="154689200" sldId="4236"/>
        </pc:sldMkLst>
      </pc:sldChg>
      <pc:sldChg chg="del">
        <pc:chgData name="군만두 맛있다" userId="88f4dfb63950bb32" providerId="LiveId" clId="{144249B6-A001-4CCC-AF29-43D5EFA9B3B4}" dt="2023-08-02T13:36:52.577" v="3" actId="47"/>
        <pc:sldMkLst>
          <pc:docMk/>
          <pc:sldMk cId="174436932" sldId="4237"/>
        </pc:sldMkLst>
      </pc:sldChg>
      <pc:sldChg chg="del">
        <pc:chgData name="군만두 맛있다" userId="88f4dfb63950bb32" providerId="LiveId" clId="{144249B6-A001-4CCC-AF29-43D5EFA9B3B4}" dt="2023-08-02T13:36:52.577" v="3" actId="47"/>
        <pc:sldMkLst>
          <pc:docMk/>
          <pc:sldMk cId="2048434852" sldId="4238"/>
        </pc:sldMkLst>
      </pc:sldChg>
      <pc:sldChg chg="del">
        <pc:chgData name="군만두 맛있다" userId="88f4dfb63950bb32" providerId="LiveId" clId="{144249B6-A001-4CCC-AF29-43D5EFA9B3B4}" dt="2023-08-02T13:36:52.577" v="3" actId="47"/>
        <pc:sldMkLst>
          <pc:docMk/>
          <pc:sldMk cId="3226799411" sldId="4239"/>
        </pc:sldMkLst>
      </pc:sldChg>
      <pc:sldChg chg="del">
        <pc:chgData name="군만두 맛있다" userId="88f4dfb63950bb32" providerId="LiveId" clId="{144249B6-A001-4CCC-AF29-43D5EFA9B3B4}" dt="2023-08-02T13:36:52.577" v="3" actId="47"/>
        <pc:sldMkLst>
          <pc:docMk/>
          <pc:sldMk cId="4154213192" sldId="4240"/>
        </pc:sldMkLst>
      </pc:sldChg>
      <pc:sldChg chg="del">
        <pc:chgData name="군만두 맛있다" userId="88f4dfb63950bb32" providerId="LiveId" clId="{144249B6-A001-4CCC-AF29-43D5EFA9B3B4}" dt="2023-08-02T13:36:52.577" v="3" actId="47"/>
        <pc:sldMkLst>
          <pc:docMk/>
          <pc:sldMk cId="3369526023" sldId="4241"/>
        </pc:sldMkLst>
      </pc:sldChg>
      <pc:sldChg chg="del">
        <pc:chgData name="군만두 맛있다" userId="88f4dfb63950bb32" providerId="LiveId" clId="{144249B6-A001-4CCC-AF29-43D5EFA9B3B4}" dt="2023-08-02T13:36:52.577" v="3" actId="47"/>
        <pc:sldMkLst>
          <pc:docMk/>
          <pc:sldMk cId="3941482679" sldId="4242"/>
        </pc:sldMkLst>
      </pc:sldChg>
      <pc:sldChg chg="del">
        <pc:chgData name="군만두 맛있다" userId="88f4dfb63950bb32" providerId="LiveId" clId="{144249B6-A001-4CCC-AF29-43D5EFA9B3B4}" dt="2023-08-02T13:36:52.577" v="3" actId="47"/>
        <pc:sldMkLst>
          <pc:docMk/>
          <pc:sldMk cId="2183433286" sldId="4243"/>
        </pc:sldMkLst>
      </pc:sldChg>
      <pc:sldChg chg="del">
        <pc:chgData name="군만두 맛있다" userId="88f4dfb63950bb32" providerId="LiveId" clId="{144249B6-A001-4CCC-AF29-43D5EFA9B3B4}" dt="2023-08-02T13:36:52.577" v="3" actId="47"/>
        <pc:sldMkLst>
          <pc:docMk/>
          <pc:sldMk cId="3732629453" sldId="4244"/>
        </pc:sldMkLst>
      </pc:sldChg>
      <pc:sldChg chg="del">
        <pc:chgData name="군만두 맛있다" userId="88f4dfb63950bb32" providerId="LiveId" clId="{144249B6-A001-4CCC-AF29-43D5EFA9B3B4}" dt="2023-08-02T13:36:52.577" v="3" actId="47"/>
        <pc:sldMkLst>
          <pc:docMk/>
          <pc:sldMk cId="163696948" sldId="4245"/>
        </pc:sldMkLst>
      </pc:sldChg>
      <pc:sldChg chg="del">
        <pc:chgData name="군만두 맛있다" userId="88f4dfb63950bb32" providerId="LiveId" clId="{144249B6-A001-4CCC-AF29-43D5EFA9B3B4}" dt="2023-08-02T13:36:52.577" v="3" actId="47"/>
        <pc:sldMkLst>
          <pc:docMk/>
          <pc:sldMk cId="3870284929" sldId="4246"/>
        </pc:sldMkLst>
      </pc:sldChg>
      <pc:sldChg chg="del">
        <pc:chgData name="군만두 맛있다" userId="88f4dfb63950bb32" providerId="LiveId" clId="{144249B6-A001-4CCC-AF29-43D5EFA9B3B4}" dt="2023-08-02T13:36:52.577" v="3" actId="47"/>
        <pc:sldMkLst>
          <pc:docMk/>
          <pc:sldMk cId="1719260062" sldId="4247"/>
        </pc:sldMkLst>
      </pc:sldChg>
      <pc:sldChg chg="del">
        <pc:chgData name="군만두 맛있다" userId="88f4dfb63950bb32" providerId="LiveId" clId="{144249B6-A001-4CCC-AF29-43D5EFA9B3B4}" dt="2023-08-02T13:36:52.577" v="3" actId="47"/>
        <pc:sldMkLst>
          <pc:docMk/>
          <pc:sldMk cId="3452473343" sldId="4248"/>
        </pc:sldMkLst>
      </pc:sldChg>
      <pc:sldChg chg="del">
        <pc:chgData name="군만두 맛있다" userId="88f4dfb63950bb32" providerId="LiveId" clId="{144249B6-A001-4CCC-AF29-43D5EFA9B3B4}" dt="2023-08-02T13:36:52.577" v="3" actId="47"/>
        <pc:sldMkLst>
          <pc:docMk/>
          <pc:sldMk cId="3768654937" sldId="4249"/>
        </pc:sldMkLst>
      </pc:sldChg>
      <pc:sldChg chg="del">
        <pc:chgData name="군만두 맛있다" userId="88f4dfb63950bb32" providerId="LiveId" clId="{144249B6-A001-4CCC-AF29-43D5EFA9B3B4}" dt="2023-08-02T13:36:52.577" v="3" actId="47"/>
        <pc:sldMkLst>
          <pc:docMk/>
          <pc:sldMk cId="1066749553" sldId="4250"/>
        </pc:sldMkLst>
      </pc:sldChg>
      <pc:sldChg chg="del">
        <pc:chgData name="군만두 맛있다" userId="88f4dfb63950bb32" providerId="LiveId" clId="{144249B6-A001-4CCC-AF29-43D5EFA9B3B4}" dt="2023-08-02T13:36:52.577" v="3" actId="47"/>
        <pc:sldMkLst>
          <pc:docMk/>
          <pc:sldMk cId="3844325360" sldId="4251"/>
        </pc:sldMkLst>
      </pc:sldChg>
      <pc:sldChg chg="del">
        <pc:chgData name="군만두 맛있다" userId="88f4dfb63950bb32" providerId="LiveId" clId="{144249B6-A001-4CCC-AF29-43D5EFA9B3B4}" dt="2023-08-02T13:36:52.577" v="3" actId="47"/>
        <pc:sldMkLst>
          <pc:docMk/>
          <pc:sldMk cId="2522589063" sldId="4252"/>
        </pc:sldMkLst>
      </pc:sldChg>
      <pc:sldChg chg="del">
        <pc:chgData name="군만두 맛있다" userId="88f4dfb63950bb32" providerId="LiveId" clId="{144249B6-A001-4CCC-AF29-43D5EFA9B3B4}" dt="2023-08-02T13:36:52.577" v="3" actId="47"/>
        <pc:sldMkLst>
          <pc:docMk/>
          <pc:sldMk cId="900445498" sldId="4253"/>
        </pc:sldMkLst>
      </pc:sldChg>
      <pc:sldChg chg="del">
        <pc:chgData name="군만두 맛있다" userId="88f4dfb63950bb32" providerId="LiveId" clId="{144249B6-A001-4CCC-AF29-43D5EFA9B3B4}" dt="2023-08-02T13:36:52.577" v="3" actId="47"/>
        <pc:sldMkLst>
          <pc:docMk/>
          <pc:sldMk cId="2238369164" sldId="4254"/>
        </pc:sldMkLst>
      </pc:sldChg>
      <pc:sldChg chg="del">
        <pc:chgData name="군만두 맛있다" userId="88f4dfb63950bb32" providerId="LiveId" clId="{144249B6-A001-4CCC-AF29-43D5EFA9B3B4}" dt="2023-08-02T13:36:52.577" v="3" actId="47"/>
        <pc:sldMkLst>
          <pc:docMk/>
          <pc:sldMk cId="3828004378" sldId="4255"/>
        </pc:sldMkLst>
      </pc:sldChg>
      <pc:sldChg chg="del">
        <pc:chgData name="군만두 맛있다" userId="88f4dfb63950bb32" providerId="LiveId" clId="{144249B6-A001-4CCC-AF29-43D5EFA9B3B4}" dt="2023-08-02T13:36:57.253" v="4" actId="47"/>
        <pc:sldMkLst>
          <pc:docMk/>
          <pc:sldMk cId="1029868087" sldId="4256"/>
        </pc:sldMkLst>
      </pc:sldChg>
      <pc:sldChg chg="del">
        <pc:chgData name="군만두 맛있다" userId="88f4dfb63950bb32" providerId="LiveId" clId="{144249B6-A001-4CCC-AF29-43D5EFA9B3B4}" dt="2023-08-02T13:36:57.253" v="4" actId="47"/>
        <pc:sldMkLst>
          <pc:docMk/>
          <pc:sldMk cId="86528773" sldId="4257"/>
        </pc:sldMkLst>
      </pc:sldChg>
      <pc:sldChg chg="del">
        <pc:chgData name="군만두 맛있다" userId="88f4dfb63950bb32" providerId="LiveId" clId="{144249B6-A001-4CCC-AF29-43D5EFA9B3B4}" dt="2023-08-02T13:36:57.253" v="4" actId="47"/>
        <pc:sldMkLst>
          <pc:docMk/>
          <pc:sldMk cId="2841179188" sldId="4258"/>
        </pc:sldMkLst>
      </pc:sldChg>
      <pc:sldChg chg="del">
        <pc:chgData name="군만두 맛있다" userId="88f4dfb63950bb32" providerId="LiveId" clId="{144249B6-A001-4CCC-AF29-43D5EFA9B3B4}" dt="2023-08-02T13:36:57.253" v="4" actId="47"/>
        <pc:sldMkLst>
          <pc:docMk/>
          <pc:sldMk cId="2952701310" sldId="4259"/>
        </pc:sldMkLst>
      </pc:sldChg>
      <pc:sldChg chg="del">
        <pc:chgData name="군만두 맛있다" userId="88f4dfb63950bb32" providerId="LiveId" clId="{144249B6-A001-4CCC-AF29-43D5EFA9B3B4}" dt="2023-08-02T13:36:57.253" v="4" actId="47"/>
        <pc:sldMkLst>
          <pc:docMk/>
          <pc:sldMk cId="4153846794" sldId="4260"/>
        </pc:sldMkLst>
      </pc:sldChg>
      <pc:sldChg chg="del">
        <pc:chgData name="군만두 맛있다" userId="88f4dfb63950bb32" providerId="LiveId" clId="{144249B6-A001-4CCC-AF29-43D5EFA9B3B4}" dt="2023-08-02T13:36:57.253" v="4" actId="47"/>
        <pc:sldMkLst>
          <pc:docMk/>
          <pc:sldMk cId="275025849" sldId="4261"/>
        </pc:sldMkLst>
      </pc:sldChg>
      <pc:sldChg chg="del">
        <pc:chgData name="군만두 맛있다" userId="88f4dfb63950bb32" providerId="LiveId" clId="{144249B6-A001-4CCC-AF29-43D5EFA9B3B4}" dt="2023-08-02T13:36:57.253" v="4" actId="47"/>
        <pc:sldMkLst>
          <pc:docMk/>
          <pc:sldMk cId="3229114107" sldId="4262"/>
        </pc:sldMkLst>
      </pc:sldChg>
      <pc:sldChg chg="del">
        <pc:chgData name="군만두 맛있다" userId="88f4dfb63950bb32" providerId="LiveId" clId="{144249B6-A001-4CCC-AF29-43D5EFA9B3B4}" dt="2023-08-02T13:36:57.253" v="4" actId="47"/>
        <pc:sldMkLst>
          <pc:docMk/>
          <pc:sldMk cId="942944683" sldId="4263"/>
        </pc:sldMkLst>
      </pc:sldChg>
      <pc:sldChg chg="del">
        <pc:chgData name="군만두 맛있다" userId="88f4dfb63950bb32" providerId="LiveId" clId="{144249B6-A001-4CCC-AF29-43D5EFA9B3B4}" dt="2023-08-02T13:36:57.253" v="4" actId="47"/>
        <pc:sldMkLst>
          <pc:docMk/>
          <pc:sldMk cId="1501551594" sldId="4264"/>
        </pc:sldMkLst>
      </pc:sldChg>
      <pc:sldChg chg="del">
        <pc:chgData name="군만두 맛있다" userId="88f4dfb63950bb32" providerId="LiveId" clId="{144249B6-A001-4CCC-AF29-43D5EFA9B3B4}" dt="2023-08-02T13:36:57.253" v="4" actId="47"/>
        <pc:sldMkLst>
          <pc:docMk/>
          <pc:sldMk cId="865277419" sldId="4265"/>
        </pc:sldMkLst>
      </pc:sldChg>
      <pc:sldChg chg="del">
        <pc:chgData name="군만두 맛있다" userId="88f4dfb63950bb32" providerId="LiveId" clId="{144249B6-A001-4CCC-AF29-43D5EFA9B3B4}" dt="2023-08-02T13:36:57.253" v="4" actId="47"/>
        <pc:sldMkLst>
          <pc:docMk/>
          <pc:sldMk cId="3719755203" sldId="4266"/>
        </pc:sldMkLst>
      </pc:sldChg>
      <pc:sldChg chg="del">
        <pc:chgData name="군만두 맛있다" userId="88f4dfb63950bb32" providerId="LiveId" clId="{144249B6-A001-4CCC-AF29-43D5EFA9B3B4}" dt="2023-08-02T13:36:57.253" v="4" actId="47"/>
        <pc:sldMkLst>
          <pc:docMk/>
          <pc:sldMk cId="2834566175" sldId="4267"/>
        </pc:sldMkLst>
      </pc:sldChg>
      <pc:sldChg chg="del">
        <pc:chgData name="군만두 맛있다" userId="88f4dfb63950bb32" providerId="LiveId" clId="{144249B6-A001-4CCC-AF29-43D5EFA9B3B4}" dt="2023-08-02T13:36:57.253" v="4" actId="47"/>
        <pc:sldMkLst>
          <pc:docMk/>
          <pc:sldMk cId="3153958104" sldId="4268"/>
        </pc:sldMkLst>
      </pc:sldChg>
      <pc:sldChg chg="del">
        <pc:chgData name="군만두 맛있다" userId="88f4dfb63950bb32" providerId="LiveId" clId="{144249B6-A001-4CCC-AF29-43D5EFA9B3B4}" dt="2023-08-02T13:36:57.253" v="4" actId="47"/>
        <pc:sldMkLst>
          <pc:docMk/>
          <pc:sldMk cId="17776562" sldId="4269"/>
        </pc:sldMkLst>
      </pc:sldChg>
      <pc:sldChg chg="del">
        <pc:chgData name="군만두 맛있다" userId="88f4dfb63950bb32" providerId="LiveId" clId="{144249B6-A001-4CCC-AF29-43D5EFA9B3B4}" dt="2023-08-02T13:36:57.253" v="4" actId="47"/>
        <pc:sldMkLst>
          <pc:docMk/>
          <pc:sldMk cId="3425148249" sldId="4270"/>
        </pc:sldMkLst>
      </pc:sldChg>
      <pc:sldChg chg="del">
        <pc:chgData name="군만두 맛있다" userId="88f4dfb63950bb32" providerId="LiveId" clId="{144249B6-A001-4CCC-AF29-43D5EFA9B3B4}" dt="2023-08-02T13:36:57.253" v="4" actId="47"/>
        <pc:sldMkLst>
          <pc:docMk/>
          <pc:sldMk cId="2475699704" sldId="4271"/>
        </pc:sldMkLst>
      </pc:sldChg>
      <pc:sldChg chg="del">
        <pc:chgData name="군만두 맛있다" userId="88f4dfb63950bb32" providerId="LiveId" clId="{144249B6-A001-4CCC-AF29-43D5EFA9B3B4}" dt="2023-08-02T13:36:57.253" v="4" actId="47"/>
        <pc:sldMkLst>
          <pc:docMk/>
          <pc:sldMk cId="4017594713" sldId="4272"/>
        </pc:sldMkLst>
      </pc:sldChg>
      <pc:sldChg chg="del">
        <pc:chgData name="군만두 맛있다" userId="88f4dfb63950bb32" providerId="LiveId" clId="{144249B6-A001-4CCC-AF29-43D5EFA9B3B4}" dt="2023-08-02T13:36:57.253" v="4" actId="47"/>
        <pc:sldMkLst>
          <pc:docMk/>
          <pc:sldMk cId="2347450198" sldId="4273"/>
        </pc:sldMkLst>
      </pc:sldChg>
      <pc:sldChg chg="del">
        <pc:chgData name="군만두 맛있다" userId="88f4dfb63950bb32" providerId="LiveId" clId="{144249B6-A001-4CCC-AF29-43D5EFA9B3B4}" dt="2023-08-02T13:36:57.253" v="4" actId="47"/>
        <pc:sldMkLst>
          <pc:docMk/>
          <pc:sldMk cId="923097503" sldId="4274"/>
        </pc:sldMkLst>
      </pc:sldChg>
      <pc:sldChg chg="del">
        <pc:chgData name="군만두 맛있다" userId="88f4dfb63950bb32" providerId="LiveId" clId="{144249B6-A001-4CCC-AF29-43D5EFA9B3B4}" dt="2023-08-02T13:36:57.253" v="4" actId="47"/>
        <pc:sldMkLst>
          <pc:docMk/>
          <pc:sldMk cId="2825429575" sldId="4275"/>
        </pc:sldMkLst>
      </pc:sldChg>
      <pc:sldChg chg="del">
        <pc:chgData name="군만두 맛있다" userId="88f4dfb63950bb32" providerId="LiveId" clId="{144249B6-A001-4CCC-AF29-43D5EFA9B3B4}" dt="2023-08-02T13:36:57.253" v="4" actId="47"/>
        <pc:sldMkLst>
          <pc:docMk/>
          <pc:sldMk cId="3132003228" sldId="4276"/>
        </pc:sldMkLst>
      </pc:sldChg>
      <pc:sldChg chg="del">
        <pc:chgData name="군만두 맛있다" userId="88f4dfb63950bb32" providerId="LiveId" clId="{144249B6-A001-4CCC-AF29-43D5EFA9B3B4}" dt="2023-08-02T13:36:57.253" v="4" actId="47"/>
        <pc:sldMkLst>
          <pc:docMk/>
          <pc:sldMk cId="3421503926" sldId="4277"/>
        </pc:sldMkLst>
      </pc:sldChg>
      <pc:sldChg chg="del">
        <pc:chgData name="군만두 맛있다" userId="88f4dfb63950bb32" providerId="LiveId" clId="{144249B6-A001-4CCC-AF29-43D5EFA9B3B4}" dt="2023-08-02T13:36:57.253" v="4" actId="47"/>
        <pc:sldMkLst>
          <pc:docMk/>
          <pc:sldMk cId="4019145451" sldId="4278"/>
        </pc:sldMkLst>
      </pc:sldChg>
      <pc:sldChg chg="del">
        <pc:chgData name="군만두 맛있다" userId="88f4dfb63950bb32" providerId="LiveId" clId="{144249B6-A001-4CCC-AF29-43D5EFA9B3B4}" dt="2023-08-02T13:36:57.253" v="4" actId="47"/>
        <pc:sldMkLst>
          <pc:docMk/>
          <pc:sldMk cId="2262869284" sldId="4279"/>
        </pc:sldMkLst>
      </pc:sldChg>
      <pc:sldChg chg="del">
        <pc:chgData name="군만두 맛있다" userId="88f4dfb63950bb32" providerId="LiveId" clId="{144249B6-A001-4CCC-AF29-43D5EFA9B3B4}" dt="2023-08-02T13:36:57.253" v="4" actId="47"/>
        <pc:sldMkLst>
          <pc:docMk/>
          <pc:sldMk cId="1668717434" sldId="4280"/>
        </pc:sldMkLst>
      </pc:sldChg>
      <pc:sldChg chg="del">
        <pc:chgData name="군만두 맛있다" userId="88f4dfb63950bb32" providerId="LiveId" clId="{144249B6-A001-4CCC-AF29-43D5EFA9B3B4}" dt="2023-08-02T13:36:57.253" v="4" actId="47"/>
        <pc:sldMkLst>
          <pc:docMk/>
          <pc:sldMk cId="2637267722" sldId="4281"/>
        </pc:sldMkLst>
      </pc:sldChg>
      <pc:sldChg chg="del">
        <pc:chgData name="군만두 맛있다" userId="88f4dfb63950bb32" providerId="LiveId" clId="{144249B6-A001-4CCC-AF29-43D5EFA9B3B4}" dt="2023-08-02T13:36:57.253" v="4" actId="47"/>
        <pc:sldMkLst>
          <pc:docMk/>
          <pc:sldMk cId="3994304038" sldId="4282"/>
        </pc:sldMkLst>
      </pc:sldChg>
      <pc:sldChg chg="del">
        <pc:chgData name="군만두 맛있다" userId="88f4dfb63950bb32" providerId="LiveId" clId="{144249B6-A001-4CCC-AF29-43D5EFA9B3B4}" dt="2023-08-02T13:36:57.253" v="4" actId="47"/>
        <pc:sldMkLst>
          <pc:docMk/>
          <pc:sldMk cId="96278811" sldId="4283"/>
        </pc:sldMkLst>
      </pc:sldChg>
      <pc:sldChg chg="del">
        <pc:chgData name="군만두 맛있다" userId="88f4dfb63950bb32" providerId="LiveId" clId="{144249B6-A001-4CCC-AF29-43D5EFA9B3B4}" dt="2023-08-02T13:36:57.253" v="4" actId="47"/>
        <pc:sldMkLst>
          <pc:docMk/>
          <pc:sldMk cId="1263337415" sldId="4284"/>
        </pc:sldMkLst>
      </pc:sldChg>
      <pc:sldChg chg="del">
        <pc:chgData name="군만두 맛있다" userId="88f4dfb63950bb32" providerId="LiveId" clId="{144249B6-A001-4CCC-AF29-43D5EFA9B3B4}" dt="2023-08-02T13:36:57.253" v="4" actId="47"/>
        <pc:sldMkLst>
          <pc:docMk/>
          <pc:sldMk cId="73955295" sldId="4285"/>
        </pc:sldMkLst>
      </pc:sldChg>
      <pc:sldChg chg="del">
        <pc:chgData name="군만두 맛있다" userId="88f4dfb63950bb32" providerId="LiveId" clId="{144249B6-A001-4CCC-AF29-43D5EFA9B3B4}" dt="2023-08-02T13:36:57.253" v="4" actId="47"/>
        <pc:sldMkLst>
          <pc:docMk/>
          <pc:sldMk cId="2613414723" sldId="4286"/>
        </pc:sldMkLst>
      </pc:sldChg>
      <pc:sldChg chg="del">
        <pc:chgData name="군만두 맛있다" userId="88f4dfb63950bb32" providerId="LiveId" clId="{144249B6-A001-4CCC-AF29-43D5EFA9B3B4}" dt="2023-08-02T13:36:57.253" v="4" actId="47"/>
        <pc:sldMkLst>
          <pc:docMk/>
          <pc:sldMk cId="3814891106" sldId="4287"/>
        </pc:sldMkLst>
      </pc:sldChg>
      <pc:sldChg chg="del">
        <pc:chgData name="군만두 맛있다" userId="88f4dfb63950bb32" providerId="LiveId" clId="{144249B6-A001-4CCC-AF29-43D5EFA9B3B4}" dt="2023-08-02T13:36:57.253" v="4" actId="47"/>
        <pc:sldMkLst>
          <pc:docMk/>
          <pc:sldMk cId="117961622" sldId="4288"/>
        </pc:sldMkLst>
      </pc:sldChg>
      <pc:sldChg chg="del">
        <pc:chgData name="군만두 맛있다" userId="88f4dfb63950bb32" providerId="LiveId" clId="{144249B6-A001-4CCC-AF29-43D5EFA9B3B4}" dt="2023-08-02T13:36:57.253" v="4" actId="47"/>
        <pc:sldMkLst>
          <pc:docMk/>
          <pc:sldMk cId="1022480663" sldId="4289"/>
        </pc:sldMkLst>
      </pc:sldChg>
      <pc:sldChg chg="del">
        <pc:chgData name="군만두 맛있다" userId="88f4dfb63950bb32" providerId="LiveId" clId="{144249B6-A001-4CCC-AF29-43D5EFA9B3B4}" dt="2023-08-02T13:36:57.253" v="4" actId="47"/>
        <pc:sldMkLst>
          <pc:docMk/>
          <pc:sldMk cId="1815285618" sldId="4290"/>
        </pc:sldMkLst>
      </pc:sldChg>
      <pc:sldChg chg="del">
        <pc:chgData name="군만두 맛있다" userId="88f4dfb63950bb32" providerId="LiveId" clId="{144249B6-A001-4CCC-AF29-43D5EFA9B3B4}" dt="2023-08-02T13:36:57.253" v="4" actId="47"/>
        <pc:sldMkLst>
          <pc:docMk/>
          <pc:sldMk cId="2155577641" sldId="4291"/>
        </pc:sldMkLst>
      </pc:sldChg>
      <pc:sldChg chg="del">
        <pc:chgData name="군만두 맛있다" userId="88f4dfb63950bb32" providerId="LiveId" clId="{144249B6-A001-4CCC-AF29-43D5EFA9B3B4}" dt="2023-08-02T13:36:57.253" v="4" actId="47"/>
        <pc:sldMkLst>
          <pc:docMk/>
          <pc:sldMk cId="2983707853" sldId="4292"/>
        </pc:sldMkLst>
      </pc:sldChg>
      <pc:sldChg chg="del">
        <pc:chgData name="군만두 맛있다" userId="88f4dfb63950bb32" providerId="LiveId" clId="{144249B6-A001-4CCC-AF29-43D5EFA9B3B4}" dt="2023-08-02T13:36:57.253" v="4" actId="47"/>
        <pc:sldMkLst>
          <pc:docMk/>
          <pc:sldMk cId="203916730" sldId="4293"/>
        </pc:sldMkLst>
      </pc:sldChg>
      <pc:sldChg chg="del">
        <pc:chgData name="군만두 맛있다" userId="88f4dfb63950bb32" providerId="LiveId" clId="{144249B6-A001-4CCC-AF29-43D5EFA9B3B4}" dt="2023-08-02T13:36:57.253" v="4" actId="47"/>
        <pc:sldMkLst>
          <pc:docMk/>
          <pc:sldMk cId="42292620" sldId="4294"/>
        </pc:sldMkLst>
      </pc:sldChg>
      <pc:sldChg chg="del">
        <pc:chgData name="군만두 맛있다" userId="88f4dfb63950bb32" providerId="LiveId" clId="{144249B6-A001-4CCC-AF29-43D5EFA9B3B4}" dt="2023-08-02T13:36:57.253" v="4" actId="47"/>
        <pc:sldMkLst>
          <pc:docMk/>
          <pc:sldMk cId="2813074573" sldId="4295"/>
        </pc:sldMkLst>
      </pc:sldChg>
      <pc:sldChg chg="del">
        <pc:chgData name="군만두 맛있다" userId="88f4dfb63950bb32" providerId="LiveId" clId="{144249B6-A001-4CCC-AF29-43D5EFA9B3B4}" dt="2023-08-02T13:36:57.253" v="4" actId="47"/>
        <pc:sldMkLst>
          <pc:docMk/>
          <pc:sldMk cId="3537711432" sldId="4296"/>
        </pc:sldMkLst>
      </pc:sldChg>
      <pc:sldChg chg="del">
        <pc:chgData name="군만두 맛있다" userId="88f4dfb63950bb32" providerId="LiveId" clId="{144249B6-A001-4CCC-AF29-43D5EFA9B3B4}" dt="2023-08-02T13:36:57.253" v="4" actId="47"/>
        <pc:sldMkLst>
          <pc:docMk/>
          <pc:sldMk cId="3711983452" sldId="4297"/>
        </pc:sldMkLst>
      </pc:sldChg>
      <pc:sldChg chg="del">
        <pc:chgData name="군만두 맛있다" userId="88f4dfb63950bb32" providerId="LiveId" clId="{144249B6-A001-4CCC-AF29-43D5EFA9B3B4}" dt="2023-08-02T13:36:57.253" v="4" actId="47"/>
        <pc:sldMkLst>
          <pc:docMk/>
          <pc:sldMk cId="3580412168" sldId="4298"/>
        </pc:sldMkLst>
      </pc:sldChg>
      <pc:sldChg chg="del">
        <pc:chgData name="군만두 맛있다" userId="88f4dfb63950bb32" providerId="LiveId" clId="{144249B6-A001-4CCC-AF29-43D5EFA9B3B4}" dt="2023-08-02T13:36:57.253" v="4" actId="47"/>
        <pc:sldMkLst>
          <pc:docMk/>
          <pc:sldMk cId="1837214312" sldId="4299"/>
        </pc:sldMkLst>
      </pc:sldChg>
      <pc:sldChg chg="del">
        <pc:chgData name="군만두 맛있다" userId="88f4dfb63950bb32" providerId="LiveId" clId="{144249B6-A001-4CCC-AF29-43D5EFA9B3B4}" dt="2023-08-02T13:36:57.253" v="4" actId="47"/>
        <pc:sldMkLst>
          <pc:docMk/>
          <pc:sldMk cId="3352738327" sldId="4300"/>
        </pc:sldMkLst>
      </pc:sldChg>
      <pc:sldChg chg="del">
        <pc:chgData name="군만두 맛있다" userId="88f4dfb63950bb32" providerId="LiveId" clId="{144249B6-A001-4CCC-AF29-43D5EFA9B3B4}" dt="2023-08-02T13:36:57.253" v="4" actId="47"/>
        <pc:sldMkLst>
          <pc:docMk/>
          <pc:sldMk cId="825706221" sldId="4301"/>
        </pc:sldMkLst>
      </pc:sldChg>
      <pc:sldChg chg="del">
        <pc:chgData name="군만두 맛있다" userId="88f4dfb63950bb32" providerId="LiveId" clId="{144249B6-A001-4CCC-AF29-43D5EFA9B3B4}" dt="2023-08-02T13:36:57.253" v="4" actId="47"/>
        <pc:sldMkLst>
          <pc:docMk/>
          <pc:sldMk cId="2398411197" sldId="4302"/>
        </pc:sldMkLst>
      </pc:sldChg>
      <pc:sldChg chg="del">
        <pc:chgData name="군만두 맛있다" userId="88f4dfb63950bb32" providerId="LiveId" clId="{144249B6-A001-4CCC-AF29-43D5EFA9B3B4}" dt="2023-08-02T13:36:57.253" v="4" actId="47"/>
        <pc:sldMkLst>
          <pc:docMk/>
          <pc:sldMk cId="1802276456" sldId="4303"/>
        </pc:sldMkLst>
      </pc:sldChg>
      <pc:sldChg chg="del">
        <pc:chgData name="군만두 맛있다" userId="88f4dfb63950bb32" providerId="LiveId" clId="{144249B6-A001-4CCC-AF29-43D5EFA9B3B4}" dt="2023-08-02T13:36:57.253" v="4" actId="47"/>
        <pc:sldMkLst>
          <pc:docMk/>
          <pc:sldMk cId="3489340739" sldId="4304"/>
        </pc:sldMkLst>
      </pc:sldChg>
      <pc:sldChg chg="del">
        <pc:chgData name="군만두 맛있다" userId="88f4dfb63950bb32" providerId="LiveId" clId="{144249B6-A001-4CCC-AF29-43D5EFA9B3B4}" dt="2023-08-02T13:36:57.253" v="4" actId="47"/>
        <pc:sldMkLst>
          <pc:docMk/>
          <pc:sldMk cId="1580024955" sldId="4305"/>
        </pc:sldMkLst>
      </pc:sldChg>
      <pc:sldChg chg="del">
        <pc:chgData name="군만두 맛있다" userId="88f4dfb63950bb32" providerId="LiveId" clId="{144249B6-A001-4CCC-AF29-43D5EFA9B3B4}" dt="2023-08-02T13:36:57.253" v="4" actId="47"/>
        <pc:sldMkLst>
          <pc:docMk/>
          <pc:sldMk cId="1982181176" sldId="4306"/>
        </pc:sldMkLst>
      </pc:sldChg>
      <pc:sldChg chg="del">
        <pc:chgData name="군만두 맛있다" userId="88f4dfb63950bb32" providerId="LiveId" clId="{144249B6-A001-4CCC-AF29-43D5EFA9B3B4}" dt="2023-08-02T13:36:57.253" v="4" actId="47"/>
        <pc:sldMkLst>
          <pc:docMk/>
          <pc:sldMk cId="2721769770" sldId="4307"/>
        </pc:sldMkLst>
      </pc:sldChg>
      <pc:sldChg chg="del">
        <pc:chgData name="군만두 맛있다" userId="88f4dfb63950bb32" providerId="LiveId" clId="{144249B6-A001-4CCC-AF29-43D5EFA9B3B4}" dt="2023-08-02T13:36:57.253" v="4" actId="47"/>
        <pc:sldMkLst>
          <pc:docMk/>
          <pc:sldMk cId="4032610254" sldId="4308"/>
        </pc:sldMkLst>
      </pc:sldChg>
      <pc:sldChg chg="del">
        <pc:chgData name="군만두 맛있다" userId="88f4dfb63950bb32" providerId="LiveId" clId="{144249B6-A001-4CCC-AF29-43D5EFA9B3B4}" dt="2023-08-02T13:36:57.253" v="4" actId="47"/>
        <pc:sldMkLst>
          <pc:docMk/>
          <pc:sldMk cId="1706028863" sldId="4309"/>
        </pc:sldMkLst>
      </pc:sldChg>
      <pc:sldChg chg="del">
        <pc:chgData name="군만두 맛있다" userId="88f4dfb63950bb32" providerId="LiveId" clId="{144249B6-A001-4CCC-AF29-43D5EFA9B3B4}" dt="2023-08-02T13:36:57.253" v="4" actId="47"/>
        <pc:sldMkLst>
          <pc:docMk/>
          <pc:sldMk cId="4265217416" sldId="4310"/>
        </pc:sldMkLst>
      </pc:sldChg>
      <pc:sldChg chg="del">
        <pc:chgData name="군만두 맛있다" userId="88f4dfb63950bb32" providerId="LiveId" clId="{144249B6-A001-4CCC-AF29-43D5EFA9B3B4}" dt="2023-08-02T13:36:57.253" v="4" actId="47"/>
        <pc:sldMkLst>
          <pc:docMk/>
          <pc:sldMk cId="3445302187" sldId="4311"/>
        </pc:sldMkLst>
      </pc:sldChg>
      <pc:sldChg chg="del">
        <pc:chgData name="군만두 맛있다" userId="88f4dfb63950bb32" providerId="LiveId" clId="{144249B6-A001-4CCC-AF29-43D5EFA9B3B4}" dt="2023-08-02T13:36:57.253" v="4" actId="47"/>
        <pc:sldMkLst>
          <pc:docMk/>
          <pc:sldMk cId="4277999484" sldId="4312"/>
        </pc:sldMkLst>
      </pc:sldChg>
      <pc:sldChg chg="del">
        <pc:chgData name="군만두 맛있다" userId="88f4dfb63950bb32" providerId="LiveId" clId="{144249B6-A001-4CCC-AF29-43D5EFA9B3B4}" dt="2023-08-02T13:36:57.253" v="4" actId="47"/>
        <pc:sldMkLst>
          <pc:docMk/>
          <pc:sldMk cId="3080276471" sldId="4313"/>
        </pc:sldMkLst>
      </pc:sldChg>
      <pc:sldChg chg="del">
        <pc:chgData name="군만두 맛있다" userId="88f4dfb63950bb32" providerId="LiveId" clId="{144249B6-A001-4CCC-AF29-43D5EFA9B3B4}" dt="2023-08-02T13:36:57.253" v="4" actId="47"/>
        <pc:sldMkLst>
          <pc:docMk/>
          <pc:sldMk cId="1504349189" sldId="4314"/>
        </pc:sldMkLst>
      </pc:sldChg>
      <pc:sldChg chg="del">
        <pc:chgData name="군만두 맛있다" userId="88f4dfb63950bb32" providerId="LiveId" clId="{144249B6-A001-4CCC-AF29-43D5EFA9B3B4}" dt="2023-08-02T13:36:57.253" v="4" actId="47"/>
        <pc:sldMkLst>
          <pc:docMk/>
          <pc:sldMk cId="303113842" sldId="4315"/>
        </pc:sldMkLst>
      </pc:sldChg>
      <pc:sldChg chg="del">
        <pc:chgData name="군만두 맛있다" userId="88f4dfb63950bb32" providerId="LiveId" clId="{144249B6-A001-4CCC-AF29-43D5EFA9B3B4}" dt="2023-08-02T13:36:57.253" v="4" actId="47"/>
        <pc:sldMkLst>
          <pc:docMk/>
          <pc:sldMk cId="2071492447" sldId="4316"/>
        </pc:sldMkLst>
      </pc:sldChg>
      <pc:sldChg chg="del">
        <pc:chgData name="군만두 맛있다" userId="88f4dfb63950bb32" providerId="LiveId" clId="{144249B6-A001-4CCC-AF29-43D5EFA9B3B4}" dt="2023-08-02T13:36:57.253" v="4" actId="47"/>
        <pc:sldMkLst>
          <pc:docMk/>
          <pc:sldMk cId="3887399594" sldId="4317"/>
        </pc:sldMkLst>
      </pc:sldChg>
      <pc:sldChg chg="del">
        <pc:chgData name="군만두 맛있다" userId="88f4dfb63950bb32" providerId="LiveId" clId="{144249B6-A001-4CCC-AF29-43D5EFA9B3B4}" dt="2023-08-02T13:36:57.253" v="4" actId="47"/>
        <pc:sldMkLst>
          <pc:docMk/>
          <pc:sldMk cId="2745568719" sldId="4318"/>
        </pc:sldMkLst>
      </pc:sldChg>
      <pc:sldChg chg="del">
        <pc:chgData name="군만두 맛있다" userId="88f4dfb63950bb32" providerId="LiveId" clId="{144249B6-A001-4CCC-AF29-43D5EFA9B3B4}" dt="2023-08-02T13:36:57.253" v="4" actId="47"/>
        <pc:sldMkLst>
          <pc:docMk/>
          <pc:sldMk cId="2057048612" sldId="4319"/>
        </pc:sldMkLst>
      </pc:sldChg>
      <pc:sldChg chg="del">
        <pc:chgData name="군만두 맛있다" userId="88f4dfb63950bb32" providerId="LiveId" clId="{144249B6-A001-4CCC-AF29-43D5EFA9B3B4}" dt="2023-08-02T13:36:57.253" v="4" actId="47"/>
        <pc:sldMkLst>
          <pc:docMk/>
          <pc:sldMk cId="1427585345" sldId="4320"/>
        </pc:sldMkLst>
      </pc:sldChg>
      <pc:sldChg chg="del">
        <pc:chgData name="군만두 맛있다" userId="88f4dfb63950bb32" providerId="LiveId" clId="{144249B6-A001-4CCC-AF29-43D5EFA9B3B4}" dt="2023-08-02T13:36:57.253" v="4" actId="47"/>
        <pc:sldMkLst>
          <pc:docMk/>
          <pc:sldMk cId="1017292177" sldId="4321"/>
        </pc:sldMkLst>
      </pc:sldChg>
      <pc:sldChg chg="del">
        <pc:chgData name="군만두 맛있다" userId="88f4dfb63950bb32" providerId="LiveId" clId="{144249B6-A001-4CCC-AF29-43D5EFA9B3B4}" dt="2023-08-02T13:36:57.253" v="4" actId="47"/>
        <pc:sldMkLst>
          <pc:docMk/>
          <pc:sldMk cId="3538563382" sldId="4322"/>
        </pc:sldMkLst>
      </pc:sldChg>
      <pc:sldChg chg="del">
        <pc:chgData name="군만두 맛있다" userId="88f4dfb63950bb32" providerId="LiveId" clId="{144249B6-A001-4CCC-AF29-43D5EFA9B3B4}" dt="2023-08-02T13:36:57.253" v="4" actId="47"/>
        <pc:sldMkLst>
          <pc:docMk/>
          <pc:sldMk cId="171557885" sldId="4323"/>
        </pc:sldMkLst>
      </pc:sldChg>
      <pc:sldChg chg="del">
        <pc:chgData name="군만두 맛있다" userId="88f4dfb63950bb32" providerId="LiveId" clId="{144249B6-A001-4CCC-AF29-43D5EFA9B3B4}" dt="2023-08-02T13:36:57.253" v="4" actId="47"/>
        <pc:sldMkLst>
          <pc:docMk/>
          <pc:sldMk cId="1217128779" sldId="4324"/>
        </pc:sldMkLst>
      </pc:sldChg>
      <pc:sldChg chg="del">
        <pc:chgData name="군만두 맛있다" userId="88f4dfb63950bb32" providerId="LiveId" clId="{144249B6-A001-4CCC-AF29-43D5EFA9B3B4}" dt="2023-08-02T13:36:57.253" v="4" actId="47"/>
        <pc:sldMkLst>
          <pc:docMk/>
          <pc:sldMk cId="2552963127" sldId="4325"/>
        </pc:sldMkLst>
      </pc:sldChg>
      <pc:sldChg chg="del">
        <pc:chgData name="군만두 맛있다" userId="88f4dfb63950bb32" providerId="LiveId" clId="{144249B6-A001-4CCC-AF29-43D5EFA9B3B4}" dt="2023-08-02T13:36:57.253" v="4" actId="47"/>
        <pc:sldMkLst>
          <pc:docMk/>
          <pc:sldMk cId="3113688035" sldId="4326"/>
        </pc:sldMkLst>
      </pc:sldChg>
      <pc:sldChg chg="del">
        <pc:chgData name="군만두 맛있다" userId="88f4dfb63950bb32" providerId="LiveId" clId="{144249B6-A001-4CCC-AF29-43D5EFA9B3B4}" dt="2023-08-02T13:36:57.253" v="4" actId="47"/>
        <pc:sldMkLst>
          <pc:docMk/>
          <pc:sldMk cId="4240579398" sldId="4327"/>
        </pc:sldMkLst>
      </pc:sldChg>
      <pc:sldChg chg="del">
        <pc:chgData name="군만두 맛있다" userId="88f4dfb63950bb32" providerId="LiveId" clId="{144249B6-A001-4CCC-AF29-43D5EFA9B3B4}" dt="2023-08-02T13:36:57.253" v="4" actId="47"/>
        <pc:sldMkLst>
          <pc:docMk/>
          <pc:sldMk cId="3729635675" sldId="4328"/>
        </pc:sldMkLst>
      </pc:sldChg>
      <pc:sldChg chg="del">
        <pc:chgData name="군만두 맛있다" userId="88f4dfb63950bb32" providerId="LiveId" clId="{144249B6-A001-4CCC-AF29-43D5EFA9B3B4}" dt="2023-08-02T13:36:57.253" v="4" actId="47"/>
        <pc:sldMkLst>
          <pc:docMk/>
          <pc:sldMk cId="4010021434" sldId="4329"/>
        </pc:sldMkLst>
      </pc:sldChg>
      <pc:sldChg chg="del">
        <pc:chgData name="군만두 맛있다" userId="88f4dfb63950bb32" providerId="LiveId" clId="{144249B6-A001-4CCC-AF29-43D5EFA9B3B4}" dt="2023-08-02T13:36:57.253" v="4" actId="47"/>
        <pc:sldMkLst>
          <pc:docMk/>
          <pc:sldMk cId="2852089930" sldId="4330"/>
        </pc:sldMkLst>
      </pc:sldChg>
      <pc:sldChg chg="del">
        <pc:chgData name="군만두 맛있다" userId="88f4dfb63950bb32" providerId="LiveId" clId="{144249B6-A001-4CCC-AF29-43D5EFA9B3B4}" dt="2023-08-02T13:36:57.253" v="4" actId="47"/>
        <pc:sldMkLst>
          <pc:docMk/>
          <pc:sldMk cId="278878457" sldId="4331"/>
        </pc:sldMkLst>
      </pc:sldChg>
      <pc:sldChg chg="del">
        <pc:chgData name="군만두 맛있다" userId="88f4dfb63950bb32" providerId="LiveId" clId="{144249B6-A001-4CCC-AF29-43D5EFA9B3B4}" dt="2023-08-02T13:36:57.253" v="4" actId="47"/>
        <pc:sldMkLst>
          <pc:docMk/>
          <pc:sldMk cId="2580592485" sldId="4332"/>
        </pc:sldMkLst>
      </pc:sldChg>
      <pc:sldChg chg="del">
        <pc:chgData name="군만두 맛있다" userId="88f4dfb63950bb32" providerId="LiveId" clId="{144249B6-A001-4CCC-AF29-43D5EFA9B3B4}" dt="2023-08-02T13:36:57.253" v="4" actId="47"/>
        <pc:sldMkLst>
          <pc:docMk/>
          <pc:sldMk cId="3697209423" sldId="4333"/>
        </pc:sldMkLst>
      </pc:sldChg>
      <pc:sldChg chg="del">
        <pc:chgData name="군만두 맛있다" userId="88f4dfb63950bb32" providerId="LiveId" clId="{144249B6-A001-4CCC-AF29-43D5EFA9B3B4}" dt="2023-08-02T13:36:57.253" v="4" actId="47"/>
        <pc:sldMkLst>
          <pc:docMk/>
          <pc:sldMk cId="4072276566" sldId="4334"/>
        </pc:sldMkLst>
      </pc:sldChg>
      <pc:sldChg chg="del">
        <pc:chgData name="군만두 맛있다" userId="88f4dfb63950bb32" providerId="LiveId" clId="{144249B6-A001-4CCC-AF29-43D5EFA9B3B4}" dt="2023-08-02T13:36:57.253" v="4" actId="47"/>
        <pc:sldMkLst>
          <pc:docMk/>
          <pc:sldMk cId="3094942828" sldId="4335"/>
        </pc:sldMkLst>
      </pc:sldChg>
      <pc:sldChg chg="del">
        <pc:chgData name="군만두 맛있다" userId="88f4dfb63950bb32" providerId="LiveId" clId="{144249B6-A001-4CCC-AF29-43D5EFA9B3B4}" dt="2023-08-02T13:36:57.253" v="4" actId="47"/>
        <pc:sldMkLst>
          <pc:docMk/>
          <pc:sldMk cId="2775498746" sldId="4336"/>
        </pc:sldMkLst>
      </pc:sldChg>
      <pc:sldChg chg="del">
        <pc:chgData name="군만두 맛있다" userId="88f4dfb63950bb32" providerId="LiveId" clId="{144249B6-A001-4CCC-AF29-43D5EFA9B3B4}" dt="2023-08-02T13:36:57.253" v="4" actId="47"/>
        <pc:sldMkLst>
          <pc:docMk/>
          <pc:sldMk cId="1816455" sldId="4337"/>
        </pc:sldMkLst>
      </pc:sldChg>
      <pc:sldChg chg="del">
        <pc:chgData name="군만두 맛있다" userId="88f4dfb63950bb32" providerId="LiveId" clId="{144249B6-A001-4CCC-AF29-43D5EFA9B3B4}" dt="2023-08-02T13:36:57.253" v="4" actId="47"/>
        <pc:sldMkLst>
          <pc:docMk/>
          <pc:sldMk cId="1770704965" sldId="4338"/>
        </pc:sldMkLst>
      </pc:sldChg>
      <pc:sldChg chg="del">
        <pc:chgData name="군만두 맛있다" userId="88f4dfb63950bb32" providerId="LiveId" clId="{144249B6-A001-4CCC-AF29-43D5EFA9B3B4}" dt="2023-08-02T13:36:57.253" v="4" actId="47"/>
        <pc:sldMkLst>
          <pc:docMk/>
          <pc:sldMk cId="1350755380" sldId="4339"/>
        </pc:sldMkLst>
      </pc:sldChg>
      <pc:sldChg chg="del">
        <pc:chgData name="군만두 맛있다" userId="88f4dfb63950bb32" providerId="LiveId" clId="{144249B6-A001-4CCC-AF29-43D5EFA9B3B4}" dt="2023-08-02T13:36:57.253" v="4" actId="47"/>
        <pc:sldMkLst>
          <pc:docMk/>
          <pc:sldMk cId="49455891" sldId="4340"/>
        </pc:sldMkLst>
      </pc:sldChg>
      <pc:sldChg chg="del">
        <pc:chgData name="군만두 맛있다" userId="88f4dfb63950bb32" providerId="LiveId" clId="{144249B6-A001-4CCC-AF29-43D5EFA9B3B4}" dt="2023-08-02T13:36:57.253" v="4" actId="47"/>
        <pc:sldMkLst>
          <pc:docMk/>
          <pc:sldMk cId="532366779" sldId="4341"/>
        </pc:sldMkLst>
      </pc:sldChg>
      <pc:sldChg chg="del">
        <pc:chgData name="군만두 맛있다" userId="88f4dfb63950bb32" providerId="LiveId" clId="{144249B6-A001-4CCC-AF29-43D5EFA9B3B4}" dt="2023-08-02T13:36:57.253" v="4" actId="47"/>
        <pc:sldMkLst>
          <pc:docMk/>
          <pc:sldMk cId="442665334" sldId="4342"/>
        </pc:sldMkLst>
      </pc:sldChg>
      <pc:sldChg chg="del">
        <pc:chgData name="군만두 맛있다" userId="88f4dfb63950bb32" providerId="LiveId" clId="{144249B6-A001-4CCC-AF29-43D5EFA9B3B4}" dt="2023-08-02T13:36:57.253" v="4" actId="47"/>
        <pc:sldMkLst>
          <pc:docMk/>
          <pc:sldMk cId="2687638719" sldId="4343"/>
        </pc:sldMkLst>
      </pc:sldChg>
      <pc:sldChg chg="del">
        <pc:chgData name="군만두 맛있다" userId="88f4dfb63950bb32" providerId="LiveId" clId="{144249B6-A001-4CCC-AF29-43D5EFA9B3B4}" dt="2023-08-02T13:36:57.253" v="4" actId="47"/>
        <pc:sldMkLst>
          <pc:docMk/>
          <pc:sldMk cId="3378763496" sldId="4344"/>
        </pc:sldMkLst>
      </pc:sldChg>
      <pc:sldChg chg="del">
        <pc:chgData name="군만두 맛있다" userId="88f4dfb63950bb32" providerId="LiveId" clId="{144249B6-A001-4CCC-AF29-43D5EFA9B3B4}" dt="2023-08-02T13:36:57.253" v="4" actId="47"/>
        <pc:sldMkLst>
          <pc:docMk/>
          <pc:sldMk cId="3829587997" sldId="4345"/>
        </pc:sldMkLst>
      </pc:sldChg>
      <pc:sldChg chg="del">
        <pc:chgData name="군만두 맛있다" userId="88f4dfb63950bb32" providerId="LiveId" clId="{144249B6-A001-4CCC-AF29-43D5EFA9B3B4}" dt="2023-08-02T13:36:57.253" v="4" actId="47"/>
        <pc:sldMkLst>
          <pc:docMk/>
          <pc:sldMk cId="1248393607" sldId="4346"/>
        </pc:sldMkLst>
      </pc:sldChg>
      <pc:sldChg chg="del">
        <pc:chgData name="군만두 맛있다" userId="88f4dfb63950bb32" providerId="LiveId" clId="{144249B6-A001-4CCC-AF29-43D5EFA9B3B4}" dt="2023-08-02T13:36:57.253" v="4" actId="47"/>
        <pc:sldMkLst>
          <pc:docMk/>
          <pc:sldMk cId="2850853303" sldId="4347"/>
        </pc:sldMkLst>
      </pc:sldChg>
      <pc:sldChg chg="del">
        <pc:chgData name="군만두 맛있다" userId="88f4dfb63950bb32" providerId="LiveId" clId="{144249B6-A001-4CCC-AF29-43D5EFA9B3B4}" dt="2023-08-02T13:36:57.253" v="4" actId="47"/>
        <pc:sldMkLst>
          <pc:docMk/>
          <pc:sldMk cId="3476076067" sldId="4348"/>
        </pc:sldMkLst>
      </pc:sldChg>
      <pc:sldChg chg="del">
        <pc:chgData name="군만두 맛있다" userId="88f4dfb63950bb32" providerId="LiveId" clId="{144249B6-A001-4CCC-AF29-43D5EFA9B3B4}" dt="2023-08-02T13:36:57.253" v="4" actId="47"/>
        <pc:sldMkLst>
          <pc:docMk/>
          <pc:sldMk cId="2988908868" sldId="4349"/>
        </pc:sldMkLst>
      </pc:sldChg>
      <pc:sldChg chg="del">
        <pc:chgData name="군만두 맛있다" userId="88f4dfb63950bb32" providerId="LiveId" clId="{144249B6-A001-4CCC-AF29-43D5EFA9B3B4}" dt="2023-08-02T13:36:57.253" v="4" actId="47"/>
        <pc:sldMkLst>
          <pc:docMk/>
          <pc:sldMk cId="2615301235" sldId="4350"/>
        </pc:sldMkLst>
      </pc:sldChg>
      <pc:sldChg chg="del">
        <pc:chgData name="군만두 맛있다" userId="88f4dfb63950bb32" providerId="LiveId" clId="{144249B6-A001-4CCC-AF29-43D5EFA9B3B4}" dt="2023-08-02T13:36:57.253" v="4" actId="47"/>
        <pc:sldMkLst>
          <pc:docMk/>
          <pc:sldMk cId="1410925321" sldId="4351"/>
        </pc:sldMkLst>
      </pc:sldChg>
      <pc:sldChg chg="del">
        <pc:chgData name="군만두 맛있다" userId="88f4dfb63950bb32" providerId="LiveId" clId="{144249B6-A001-4CCC-AF29-43D5EFA9B3B4}" dt="2023-08-02T13:36:57.253" v="4" actId="47"/>
        <pc:sldMkLst>
          <pc:docMk/>
          <pc:sldMk cId="4278910604" sldId="4352"/>
        </pc:sldMkLst>
      </pc:sldChg>
    </pc:docChg>
  </pc:docChgLst>
</pc:chgInfo>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제목 슬라이드">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ko-KR" altLang="en-US"/>
              <a:t>마스터 제목 스타일 편집</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ko-KR" altLang="en-US"/>
              <a:t>클릭하여 마스터 부제목 스타일 편집</a:t>
            </a:r>
            <a:endParaRPr lang="en-US" dirty="0"/>
          </a:p>
        </p:txBody>
      </p:sp>
      <p:sp>
        <p:nvSpPr>
          <p:cNvPr id="4" name="Date Placeholder 3"/>
          <p:cNvSpPr>
            <a:spLocks noGrp="1"/>
          </p:cNvSpPr>
          <p:nvPr>
            <p:ph type="dt" sz="half" idx="10"/>
          </p:nvPr>
        </p:nvSpPr>
        <p:spPr/>
        <p:txBody>
          <a:bodyPr/>
          <a:lstStyle/>
          <a:p>
            <a:fld id="{C764DE79-268F-4C1A-8933-263129D2AF90}" type="datetimeFigureOut">
              <a:rPr lang="en-US" dirty="0"/>
              <a:t>10/2/2024</a:t>
            </a:fld>
            <a:endParaRPr lang="en-US" dirty="0"/>
          </a:p>
        </p:txBody>
      </p:sp>
      <p:sp>
        <p:nvSpPr>
          <p:cNvPr id="5" name="Footer Placeholder 4"/>
          <p:cNvSpPr>
            <a:spLocks noGrp="1"/>
          </p:cNvSpPr>
          <p:nvPr>
            <p:ph type="ftr" sz="quarter" idx="11"/>
          </p:nvPr>
        </p:nvSpPr>
        <p:spPr/>
        <p:txBody>
          <a:bodyPr/>
          <a:lstStyle/>
          <a:p>
            <a:endParaRPr lang="ko-K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8859268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제목 및 세로 텍스트">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Vertical Text Placeholder 2"/>
          <p:cNvSpPr>
            <a:spLocks noGrp="1"/>
          </p:cNvSpPr>
          <p:nvPr>
            <p:ph type="body" orient="vert" idx="1"/>
          </p:nvPr>
        </p:nvSpPr>
        <p:spPr/>
        <p:txBody>
          <a:bodyPr vert="eaVert"/>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C764DE79-268F-4C1A-8933-263129D2AF90}" type="datetimeFigureOut">
              <a:rPr lang="en-US" dirty="0"/>
              <a:t>10/2/2024</a:t>
            </a:fld>
            <a:endParaRPr lang="en-US" dirty="0"/>
          </a:p>
        </p:txBody>
      </p:sp>
      <p:sp>
        <p:nvSpPr>
          <p:cNvPr id="5" name="Footer Placeholder 4"/>
          <p:cNvSpPr>
            <a:spLocks noGrp="1"/>
          </p:cNvSpPr>
          <p:nvPr>
            <p:ph type="ftr" sz="quarter" idx="11"/>
          </p:nvPr>
        </p:nvSpPr>
        <p:spPr/>
        <p:txBody>
          <a:bodyPr/>
          <a:lstStyle/>
          <a:p>
            <a:endParaRPr lang="ko-K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6487008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세로 제목 및 텍스트">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ko-KR" altLang="en-US"/>
              <a:t>마스터 제목 스타일 편집</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C764DE79-268F-4C1A-8933-263129D2AF90}" type="datetimeFigureOut">
              <a:rPr lang="en-US" dirty="0"/>
              <a:t>10/2/2024</a:t>
            </a:fld>
            <a:endParaRPr lang="en-US" dirty="0"/>
          </a:p>
        </p:txBody>
      </p:sp>
      <p:sp>
        <p:nvSpPr>
          <p:cNvPr id="5" name="Footer Placeholder 4"/>
          <p:cNvSpPr>
            <a:spLocks noGrp="1"/>
          </p:cNvSpPr>
          <p:nvPr>
            <p:ph type="ftr" sz="quarter" idx="11"/>
          </p:nvPr>
        </p:nvSpPr>
        <p:spPr/>
        <p:txBody>
          <a:bodyPr/>
          <a:lstStyle/>
          <a:p>
            <a:endParaRPr lang="ko-K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76682299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제목 슬라이드">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ko-KR" altLang="en-US"/>
              <a:t>마스터 제목 스타일 편집</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ko-KR" altLang="en-US"/>
              <a:t>클릭하여 마스터 부제목 스타일 편집</a:t>
            </a:r>
            <a:endParaRPr lang="en-US" dirty="0"/>
          </a:p>
        </p:txBody>
      </p:sp>
      <p:sp>
        <p:nvSpPr>
          <p:cNvPr id="4" name="Date Placeholder 3"/>
          <p:cNvSpPr>
            <a:spLocks noGrp="1"/>
          </p:cNvSpPr>
          <p:nvPr>
            <p:ph type="dt" sz="half" idx="10"/>
          </p:nvPr>
        </p:nvSpPr>
        <p:spPr/>
        <p:txBody>
          <a:bodyPr/>
          <a:lstStyle/>
          <a:p>
            <a:fld id="{C764DE79-268F-4C1A-8933-263129D2AF90}" type="datetimeFigureOut">
              <a:rPr lang="en-US" dirty="0"/>
              <a:t>10/2/2024</a:t>
            </a:fld>
            <a:endParaRPr lang="en-US" dirty="0"/>
          </a:p>
        </p:txBody>
      </p:sp>
      <p:sp>
        <p:nvSpPr>
          <p:cNvPr id="5" name="Footer Placeholder 4"/>
          <p:cNvSpPr>
            <a:spLocks noGrp="1"/>
          </p:cNvSpPr>
          <p:nvPr>
            <p:ph type="ftr" sz="quarter" idx="11"/>
          </p:nvPr>
        </p:nvSpPr>
        <p:spPr/>
        <p:txBody>
          <a:bodyPr/>
          <a:lstStyle/>
          <a:p>
            <a:endParaRPr lang="ko-K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31157744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제목 및 내용">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Content Placeholder 2"/>
          <p:cNvSpPr>
            <a:spLocks noGrp="1"/>
          </p:cNvSpPr>
          <p:nvPr>
            <p:ph idx="1"/>
          </p:nvPr>
        </p:nvSpPr>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C764DE79-268F-4C1A-8933-263129D2AF90}" type="datetimeFigureOut">
              <a:rPr lang="en-US" dirty="0"/>
              <a:t>10/2/2024</a:t>
            </a:fld>
            <a:endParaRPr lang="en-US" dirty="0"/>
          </a:p>
        </p:txBody>
      </p:sp>
      <p:sp>
        <p:nvSpPr>
          <p:cNvPr id="5" name="Footer Placeholder 4"/>
          <p:cNvSpPr>
            <a:spLocks noGrp="1"/>
          </p:cNvSpPr>
          <p:nvPr>
            <p:ph type="ftr" sz="quarter" idx="11"/>
          </p:nvPr>
        </p:nvSpPr>
        <p:spPr/>
        <p:txBody>
          <a:bodyPr/>
          <a:lstStyle/>
          <a:p>
            <a:endParaRPr lang="ko-K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371367419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구역 머리글">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ko-KR" altLang="en-US"/>
              <a:t>마스터 제목 스타일 편집</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ko-KR" altLang="en-US"/>
              <a:t>마스터 텍스트 스타일을 편집하려면 클릭</a:t>
            </a:r>
          </a:p>
        </p:txBody>
      </p:sp>
      <p:sp>
        <p:nvSpPr>
          <p:cNvPr id="4" name="Date Placeholder 3"/>
          <p:cNvSpPr>
            <a:spLocks noGrp="1"/>
          </p:cNvSpPr>
          <p:nvPr>
            <p:ph type="dt" sz="half" idx="10"/>
          </p:nvPr>
        </p:nvSpPr>
        <p:spPr/>
        <p:txBody>
          <a:bodyPr/>
          <a:lstStyle/>
          <a:p>
            <a:fld id="{C764DE79-268F-4C1A-8933-263129D2AF90}" type="datetimeFigureOut">
              <a:rPr lang="en-US" dirty="0"/>
              <a:t>10/2/2024</a:t>
            </a:fld>
            <a:endParaRPr lang="en-US" dirty="0"/>
          </a:p>
        </p:txBody>
      </p:sp>
      <p:sp>
        <p:nvSpPr>
          <p:cNvPr id="5" name="Footer Placeholder 4"/>
          <p:cNvSpPr>
            <a:spLocks noGrp="1"/>
          </p:cNvSpPr>
          <p:nvPr>
            <p:ph type="ftr" sz="quarter" idx="11"/>
          </p:nvPr>
        </p:nvSpPr>
        <p:spPr/>
        <p:txBody>
          <a:bodyPr/>
          <a:lstStyle/>
          <a:p>
            <a:endParaRPr lang="ko-K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279945908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콘텐츠 2개">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5" name="Date Placeholder 4"/>
          <p:cNvSpPr>
            <a:spLocks noGrp="1"/>
          </p:cNvSpPr>
          <p:nvPr>
            <p:ph type="dt" sz="half" idx="10"/>
          </p:nvPr>
        </p:nvSpPr>
        <p:spPr/>
        <p:txBody>
          <a:bodyPr/>
          <a:lstStyle/>
          <a:p>
            <a:fld id="{C764DE79-268F-4C1A-8933-263129D2AF90}" type="datetimeFigureOut">
              <a:rPr lang="en-US" dirty="0"/>
              <a:t>10/2/2024</a:t>
            </a:fld>
            <a:endParaRPr lang="en-US" dirty="0"/>
          </a:p>
        </p:txBody>
      </p:sp>
      <p:sp>
        <p:nvSpPr>
          <p:cNvPr id="6" name="Footer Placeholder 5"/>
          <p:cNvSpPr>
            <a:spLocks noGrp="1"/>
          </p:cNvSpPr>
          <p:nvPr>
            <p:ph type="ftr" sz="quarter" idx="11"/>
          </p:nvPr>
        </p:nvSpPr>
        <p:spPr/>
        <p:txBody>
          <a:bodyPr/>
          <a:lstStyle/>
          <a:p>
            <a:endParaRPr lang="ko-K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281088852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비교">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ko-KR" altLang="en-US"/>
              <a:t>마스터 제목 스타일 편집</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a:t>마스터 텍스트 스타일을 편집하려면 클릭</a:t>
            </a:r>
          </a:p>
        </p:txBody>
      </p:sp>
      <p:sp>
        <p:nvSpPr>
          <p:cNvPr id="4" name="Content Placeholder 3"/>
          <p:cNvSpPr>
            <a:spLocks noGrp="1"/>
          </p:cNvSpPr>
          <p:nvPr>
            <p:ph sz="half" idx="2"/>
          </p:nvPr>
        </p:nvSpPr>
        <p:spPr>
          <a:xfrm>
            <a:off x="839788" y="2505075"/>
            <a:ext cx="5157787" cy="3684588"/>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a:t>마스터 텍스트 스타일을 편집하려면 클릭</a:t>
            </a:r>
          </a:p>
        </p:txBody>
      </p:sp>
      <p:sp>
        <p:nvSpPr>
          <p:cNvPr id="6" name="Content Placeholder 5"/>
          <p:cNvSpPr>
            <a:spLocks noGrp="1"/>
          </p:cNvSpPr>
          <p:nvPr>
            <p:ph sz="quarter" idx="4"/>
          </p:nvPr>
        </p:nvSpPr>
        <p:spPr>
          <a:xfrm>
            <a:off x="6172200" y="2505075"/>
            <a:ext cx="5183188" cy="3684588"/>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7" name="Date Placeholder 6"/>
          <p:cNvSpPr>
            <a:spLocks noGrp="1"/>
          </p:cNvSpPr>
          <p:nvPr>
            <p:ph type="dt" sz="half" idx="10"/>
          </p:nvPr>
        </p:nvSpPr>
        <p:spPr/>
        <p:txBody>
          <a:bodyPr/>
          <a:lstStyle/>
          <a:p>
            <a:fld id="{C764DE79-268F-4C1A-8933-263129D2AF90}" type="datetimeFigureOut">
              <a:rPr lang="en-US" dirty="0"/>
              <a:t>10/2/2024</a:t>
            </a:fld>
            <a:endParaRPr lang="en-US" dirty="0"/>
          </a:p>
        </p:txBody>
      </p:sp>
      <p:sp>
        <p:nvSpPr>
          <p:cNvPr id="8" name="Footer Placeholder 7"/>
          <p:cNvSpPr>
            <a:spLocks noGrp="1"/>
          </p:cNvSpPr>
          <p:nvPr>
            <p:ph type="ftr" sz="quarter" idx="11"/>
          </p:nvPr>
        </p:nvSpPr>
        <p:spPr/>
        <p:txBody>
          <a:bodyPr/>
          <a:lstStyle/>
          <a:p>
            <a:endParaRPr lang="ko-KR"/>
          </a:p>
        </p:txBody>
      </p:sp>
      <p:sp>
        <p:nvSpPr>
          <p:cNvPr id="9" name="Slide Number Placeholder 8"/>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91445859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제목만">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Date Placeholder 2"/>
          <p:cNvSpPr>
            <a:spLocks noGrp="1"/>
          </p:cNvSpPr>
          <p:nvPr>
            <p:ph type="dt" sz="half" idx="10"/>
          </p:nvPr>
        </p:nvSpPr>
        <p:spPr/>
        <p:txBody>
          <a:bodyPr/>
          <a:lstStyle/>
          <a:p>
            <a:fld id="{C764DE79-268F-4C1A-8933-263129D2AF90}" type="datetimeFigureOut">
              <a:rPr lang="en-US" dirty="0"/>
              <a:t>10/2/2024</a:t>
            </a:fld>
            <a:endParaRPr lang="en-US" dirty="0"/>
          </a:p>
        </p:txBody>
      </p:sp>
      <p:sp>
        <p:nvSpPr>
          <p:cNvPr id="4" name="Footer Placeholder 3"/>
          <p:cNvSpPr>
            <a:spLocks noGrp="1"/>
          </p:cNvSpPr>
          <p:nvPr>
            <p:ph type="ftr" sz="quarter" idx="11"/>
          </p:nvPr>
        </p:nvSpPr>
        <p:spPr/>
        <p:txBody>
          <a:bodyPr/>
          <a:lstStyle/>
          <a:p>
            <a:endParaRPr lang="ko-KR"/>
          </a:p>
        </p:txBody>
      </p:sp>
      <p:sp>
        <p:nvSpPr>
          <p:cNvPr id="5" name="Slide Number Placeholder 4"/>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231772327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빈 화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764DE79-268F-4C1A-8933-263129D2AF90}" type="datetimeFigureOut">
              <a:rPr lang="en-US" dirty="0"/>
              <a:t>10/2/2024</a:t>
            </a:fld>
            <a:endParaRPr lang="en-US" dirty="0"/>
          </a:p>
        </p:txBody>
      </p:sp>
      <p:sp>
        <p:nvSpPr>
          <p:cNvPr id="3" name="Footer Placeholder 2"/>
          <p:cNvSpPr>
            <a:spLocks noGrp="1"/>
          </p:cNvSpPr>
          <p:nvPr>
            <p:ph type="ftr" sz="quarter" idx="11"/>
          </p:nvPr>
        </p:nvSpPr>
        <p:spPr/>
        <p:txBody>
          <a:bodyPr/>
          <a:lstStyle/>
          <a:p>
            <a:endParaRPr lang="ko-KR"/>
          </a:p>
        </p:txBody>
      </p:sp>
      <p:sp>
        <p:nvSpPr>
          <p:cNvPr id="4" name="Slide Number Placeholder 3"/>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693053747"/>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캡션 있는 콘텐츠">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ko-KR" altLang="en-US"/>
              <a:t>마스터 제목 스타일 편집</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ko-KR" altLang="en-US"/>
              <a:t>마스터 텍스트 스타일을 편집하려면 클릭</a:t>
            </a:r>
          </a:p>
        </p:txBody>
      </p:sp>
      <p:sp>
        <p:nvSpPr>
          <p:cNvPr id="5" name="Date Placeholder 4"/>
          <p:cNvSpPr>
            <a:spLocks noGrp="1"/>
          </p:cNvSpPr>
          <p:nvPr>
            <p:ph type="dt" sz="half" idx="10"/>
          </p:nvPr>
        </p:nvSpPr>
        <p:spPr/>
        <p:txBody>
          <a:bodyPr/>
          <a:lstStyle/>
          <a:p>
            <a:fld id="{C764DE79-268F-4C1A-8933-263129D2AF90}" type="datetimeFigureOut">
              <a:rPr lang="en-US" dirty="0"/>
              <a:t>10/2/2024</a:t>
            </a:fld>
            <a:endParaRPr lang="en-US" dirty="0"/>
          </a:p>
        </p:txBody>
      </p:sp>
      <p:sp>
        <p:nvSpPr>
          <p:cNvPr id="6" name="Footer Placeholder 5"/>
          <p:cNvSpPr>
            <a:spLocks noGrp="1"/>
          </p:cNvSpPr>
          <p:nvPr>
            <p:ph type="ftr" sz="quarter" idx="11"/>
          </p:nvPr>
        </p:nvSpPr>
        <p:spPr/>
        <p:txBody>
          <a:bodyPr/>
          <a:lstStyle/>
          <a:p>
            <a:endParaRPr lang="ko-K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23192347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제목 및 내용">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Content Placeholder 2"/>
          <p:cNvSpPr>
            <a:spLocks noGrp="1"/>
          </p:cNvSpPr>
          <p:nvPr>
            <p:ph idx="1"/>
          </p:nvPr>
        </p:nvSpPr>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C764DE79-268F-4C1A-8933-263129D2AF90}" type="datetimeFigureOut">
              <a:rPr lang="en-US" dirty="0"/>
              <a:t>10/2/2024</a:t>
            </a:fld>
            <a:endParaRPr lang="en-US" dirty="0"/>
          </a:p>
        </p:txBody>
      </p:sp>
      <p:sp>
        <p:nvSpPr>
          <p:cNvPr id="5" name="Footer Placeholder 4"/>
          <p:cNvSpPr>
            <a:spLocks noGrp="1"/>
          </p:cNvSpPr>
          <p:nvPr>
            <p:ph type="ftr" sz="quarter" idx="11"/>
          </p:nvPr>
        </p:nvSpPr>
        <p:spPr/>
        <p:txBody>
          <a:bodyPr/>
          <a:lstStyle/>
          <a:p>
            <a:endParaRPr lang="ko-K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304660179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캡션 있는 그림">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ko-KR" altLang="en-US"/>
              <a:t>마스터 제목 스타일 편집</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ko-KR" altLang="en-US"/>
              <a:t>그림을 추가하려면 아이콘을 클릭하십시오</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ko-KR" altLang="en-US"/>
              <a:t>마스터 텍스트 스타일을 편집하려면 클릭</a:t>
            </a:r>
          </a:p>
        </p:txBody>
      </p:sp>
      <p:sp>
        <p:nvSpPr>
          <p:cNvPr id="5" name="Date Placeholder 4"/>
          <p:cNvSpPr>
            <a:spLocks noGrp="1"/>
          </p:cNvSpPr>
          <p:nvPr>
            <p:ph type="dt" sz="half" idx="10"/>
          </p:nvPr>
        </p:nvSpPr>
        <p:spPr/>
        <p:txBody>
          <a:bodyPr/>
          <a:lstStyle/>
          <a:p>
            <a:fld id="{C764DE79-268F-4C1A-8933-263129D2AF90}" type="datetimeFigureOut">
              <a:rPr lang="en-US" dirty="0"/>
              <a:t>10/2/2024</a:t>
            </a:fld>
            <a:endParaRPr lang="en-US" dirty="0"/>
          </a:p>
        </p:txBody>
      </p:sp>
      <p:sp>
        <p:nvSpPr>
          <p:cNvPr id="6" name="Footer Placeholder 5"/>
          <p:cNvSpPr>
            <a:spLocks noGrp="1"/>
          </p:cNvSpPr>
          <p:nvPr>
            <p:ph type="ftr" sz="quarter" idx="11"/>
          </p:nvPr>
        </p:nvSpPr>
        <p:spPr/>
        <p:txBody>
          <a:bodyPr/>
          <a:lstStyle/>
          <a:p>
            <a:endParaRPr lang="ko-K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98200779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제목 및 세로 텍스트">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Vertical Text Placeholder 2"/>
          <p:cNvSpPr>
            <a:spLocks noGrp="1"/>
          </p:cNvSpPr>
          <p:nvPr>
            <p:ph type="body" orient="vert" idx="1"/>
          </p:nvPr>
        </p:nvSpPr>
        <p:spPr/>
        <p:txBody>
          <a:bodyPr vert="eaVert"/>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C764DE79-268F-4C1A-8933-263129D2AF90}" type="datetimeFigureOut">
              <a:rPr lang="en-US" dirty="0"/>
              <a:t>10/2/2024</a:t>
            </a:fld>
            <a:endParaRPr lang="en-US" dirty="0"/>
          </a:p>
        </p:txBody>
      </p:sp>
      <p:sp>
        <p:nvSpPr>
          <p:cNvPr id="5" name="Footer Placeholder 4"/>
          <p:cNvSpPr>
            <a:spLocks noGrp="1"/>
          </p:cNvSpPr>
          <p:nvPr>
            <p:ph type="ftr" sz="quarter" idx="11"/>
          </p:nvPr>
        </p:nvSpPr>
        <p:spPr/>
        <p:txBody>
          <a:bodyPr/>
          <a:lstStyle/>
          <a:p>
            <a:endParaRPr lang="ko-K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27439333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세로 제목 및 텍스트">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ko-KR" altLang="en-US"/>
              <a:t>마스터 제목 스타일 편집</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C764DE79-268F-4C1A-8933-263129D2AF90}" type="datetimeFigureOut">
              <a:rPr lang="en-US" dirty="0"/>
              <a:t>10/2/2024</a:t>
            </a:fld>
            <a:endParaRPr lang="en-US" dirty="0"/>
          </a:p>
        </p:txBody>
      </p:sp>
      <p:sp>
        <p:nvSpPr>
          <p:cNvPr id="5" name="Footer Placeholder 4"/>
          <p:cNvSpPr>
            <a:spLocks noGrp="1"/>
          </p:cNvSpPr>
          <p:nvPr>
            <p:ph type="ftr" sz="quarter" idx="11"/>
          </p:nvPr>
        </p:nvSpPr>
        <p:spPr/>
        <p:txBody>
          <a:bodyPr/>
          <a:lstStyle/>
          <a:p>
            <a:endParaRPr lang="ko-K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2903731098"/>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endParaRPr lang="ko-KR"/>
          </a:p>
        </p:txBody>
      </p:sp>
      <p:sp>
        <p:nvSpPr>
          <p:cNvPr id="3" name="텍스트 개체 틀 2"/>
          <p:cNvSpPr>
            <a:spLocks noGrp="1"/>
          </p:cNvSpPr>
          <p:nvPr>
            <p:ph type="body" idx="1"/>
          </p:nvPr>
        </p:nvSpPr>
        <p:spPr/>
        <p:txBody>
          <a:bodyPr/>
          <a:lstStyle/>
          <a:p>
            <a:endParaRPr lang="ko-KR"/>
          </a:p>
        </p:txBody>
      </p:sp>
      <p:sp>
        <p:nvSpPr>
          <p:cNvPr id="4" name="바닥글 개체 틀 3"/>
          <p:cNvSpPr>
            <a:spLocks noGrp="1"/>
          </p:cNvSpPr>
          <p:nvPr>
            <p:ph type="ftr" idx="2"/>
          </p:nvPr>
        </p:nvSpPr>
        <p:spPr/>
        <p:txBody>
          <a:bodyPr/>
          <a:lstStyle/>
          <a:p>
            <a:endParaRPr lang="ko-KR"/>
          </a:p>
        </p:txBody>
      </p:sp>
    </p:spTree>
    <p:extLst>
      <p:ext uri="{BB962C8B-B14F-4D97-AF65-F5344CB8AC3E}">
        <p14:creationId xmlns:p14="http://schemas.microsoft.com/office/powerpoint/2010/main" val="183138206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구역 머리글">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ko-KR" altLang="en-US"/>
              <a:t>마스터 제목 스타일 편집</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ko-KR" altLang="en-US"/>
              <a:t>마스터 텍스트 스타일을 편집하려면 클릭</a:t>
            </a:r>
          </a:p>
        </p:txBody>
      </p:sp>
      <p:sp>
        <p:nvSpPr>
          <p:cNvPr id="4" name="Date Placeholder 3"/>
          <p:cNvSpPr>
            <a:spLocks noGrp="1"/>
          </p:cNvSpPr>
          <p:nvPr>
            <p:ph type="dt" sz="half" idx="10"/>
          </p:nvPr>
        </p:nvSpPr>
        <p:spPr/>
        <p:txBody>
          <a:bodyPr/>
          <a:lstStyle/>
          <a:p>
            <a:fld id="{C764DE79-268F-4C1A-8933-263129D2AF90}" type="datetimeFigureOut">
              <a:rPr lang="en-US" dirty="0"/>
              <a:t>10/2/2024</a:t>
            </a:fld>
            <a:endParaRPr lang="en-US" dirty="0"/>
          </a:p>
        </p:txBody>
      </p:sp>
      <p:sp>
        <p:nvSpPr>
          <p:cNvPr id="5" name="Footer Placeholder 4"/>
          <p:cNvSpPr>
            <a:spLocks noGrp="1"/>
          </p:cNvSpPr>
          <p:nvPr>
            <p:ph type="ftr" sz="quarter" idx="11"/>
          </p:nvPr>
        </p:nvSpPr>
        <p:spPr/>
        <p:txBody>
          <a:bodyPr/>
          <a:lstStyle/>
          <a:p>
            <a:endParaRPr lang="ko-K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405648078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콘텐츠 2개">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5" name="Date Placeholder 4"/>
          <p:cNvSpPr>
            <a:spLocks noGrp="1"/>
          </p:cNvSpPr>
          <p:nvPr>
            <p:ph type="dt" sz="half" idx="10"/>
          </p:nvPr>
        </p:nvSpPr>
        <p:spPr/>
        <p:txBody>
          <a:bodyPr/>
          <a:lstStyle/>
          <a:p>
            <a:fld id="{C764DE79-268F-4C1A-8933-263129D2AF90}" type="datetimeFigureOut">
              <a:rPr lang="en-US" dirty="0"/>
              <a:t>10/2/2024</a:t>
            </a:fld>
            <a:endParaRPr lang="en-US" dirty="0"/>
          </a:p>
        </p:txBody>
      </p:sp>
      <p:sp>
        <p:nvSpPr>
          <p:cNvPr id="6" name="Footer Placeholder 5"/>
          <p:cNvSpPr>
            <a:spLocks noGrp="1"/>
          </p:cNvSpPr>
          <p:nvPr>
            <p:ph type="ftr" sz="quarter" idx="11"/>
          </p:nvPr>
        </p:nvSpPr>
        <p:spPr/>
        <p:txBody>
          <a:bodyPr/>
          <a:lstStyle/>
          <a:p>
            <a:endParaRPr lang="ko-K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72177437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비교">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ko-KR" altLang="en-US"/>
              <a:t>마스터 제목 스타일 편집</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a:t>마스터 텍스트 스타일을 편집하려면 클릭</a:t>
            </a:r>
          </a:p>
        </p:txBody>
      </p:sp>
      <p:sp>
        <p:nvSpPr>
          <p:cNvPr id="4" name="Content Placeholder 3"/>
          <p:cNvSpPr>
            <a:spLocks noGrp="1"/>
          </p:cNvSpPr>
          <p:nvPr>
            <p:ph sz="half" idx="2"/>
          </p:nvPr>
        </p:nvSpPr>
        <p:spPr>
          <a:xfrm>
            <a:off x="839788" y="2505075"/>
            <a:ext cx="5157787" cy="3684588"/>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a:t>마스터 텍스트 스타일을 편집하려면 클릭</a:t>
            </a:r>
          </a:p>
        </p:txBody>
      </p:sp>
      <p:sp>
        <p:nvSpPr>
          <p:cNvPr id="6" name="Content Placeholder 5"/>
          <p:cNvSpPr>
            <a:spLocks noGrp="1"/>
          </p:cNvSpPr>
          <p:nvPr>
            <p:ph sz="quarter" idx="4"/>
          </p:nvPr>
        </p:nvSpPr>
        <p:spPr>
          <a:xfrm>
            <a:off x="6172200" y="2505075"/>
            <a:ext cx="5183188" cy="3684588"/>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7" name="Date Placeholder 6"/>
          <p:cNvSpPr>
            <a:spLocks noGrp="1"/>
          </p:cNvSpPr>
          <p:nvPr>
            <p:ph type="dt" sz="half" idx="10"/>
          </p:nvPr>
        </p:nvSpPr>
        <p:spPr/>
        <p:txBody>
          <a:bodyPr/>
          <a:lstStyle/>
          <a:p>
            <a:fld id="{C764DE79-268F-4C1A-8933-263129D2AF90}" type="datetimeFigureOut">
              <a:rPr lang="en-US" dirty="0"/>
              <a:t>10/2/2024</a:t>
            </a:fld>
            <a:endParaRPr lang="en-US" dirty="0"/>
          </a:p>
        </p:txBody>
      </p:sp>
      <p:sp>
        <p:nvSpPr>
          <p:cNvPr id="8" name="Footer Placeholder 7"/>
          <p:cNvSpPr>
            <a:spLocks noGrp="1"/>
          </p:cNvSpPr>
          <p:nvPr>
            <p:ph type="ftr" sz="quarter" idx="11"/>
          </p:nvPr>
        </p:nvSpPr>
        <p:spPr/>
        <p:txBody>
          <a:bodyPr/>
          <a:lstStyle/>
          <a:p>
            <a:endParaRPr lang="ko-KR"/>
          </a:p>
        </p:txBody>
      </p:sp>
      <p:sp>
        <p:nvSpPr>
          <p:cNvPr id="9" name="Slide Number Placeholder 8"/>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85792355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제목만">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Date Placeholder 2"/>
          <p:cNvSpPr>
            <a:spLocks noGrp="1"/>
          </p:cNvSpPr>
          <p:nvPr>
            <p:ph type="dt" sz="half" idx="10"/>
          </p:nvPr>
        </p:nvSpPr>
        <p:spPr/>
        <p:txBody>
          <a:bodyPr/>
          <a:lstStyle/>
          <a:p>
            <a:fld id="{C764DE79-268F-4C1A-8933-263129D2AF90}" type="datetimeFigureOut">
              <a:rPr lang="en-US" dirty="0"/>
              <a:t>10/2/2024</a:t>
            </a:fld>
            <a:endParaRPr lang="en-US" dirty="0"/>
          </a:p>
        </p:txBody>
      </p:sp>
      <p:sp>
        <p:nvSpPr>
          <p:cNvPr id="4" name="Footer Placeholder 3"/>
          <p:cNvSpPr>
            <a:spLocks noGrp="1"/>
          </p:cNvSpPr>
          <p:nvPr>
            <p:ph type="ftr" sz="quarter" idx="11"/>
          </p:nvPr>
        </p:nvSpPr>
        <p:spPr/>
        <p:txBody>
          <a:bodyPr/>
          <a:lstStyle/>
          <a:p>
            <a:endParaRPr lang="ko-KR"/>
          </a:p>
        </p:txBody>
      </p:sp>
      <p:sp>
        <p:nvSpPr>
          <p:cNvPr id="5" name="Slide Number Placeholder 4"/>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347719471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빈 화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764DE79-268F-4C1A-8933-263129D2AF90}" type="datetimeFigureOut">
              <a:rPr lang="en-US" dirty="0"/>
              <a:t>10/2/2024</a:t>
            </a:fld>
            <a:endParaRPr lang="en-US" dirty="0"/>
          </a:p>
        </p:txBody>
      </p:sp>
      <p:sp>
        <p:nvSpPr>
          <p:cNvPr id="3" name="Footer Placeholder 2"/>
          <p:cNvSpPr>
            <a:spLocks noGrp="1"/>
          </p:cNvSpPr>
          <p:nvPr>
            <p:ph type="ftr" sz="quarter" idx="11"/>
          </p:nvPr>
        </p:nvSpPr>
        <p:spPr/>
        <p:txBody>
          <a:bodyPr/>
          <a:lstStyle/>
          <a:p>
            <a:endParaRPr lang="ko-KR"/>
          </a:p>
        </p:txBody>
      </p:sp>
      <p:sp>
        <p:nvSpPr>
          <p:cNvPr id="4" name="Slide Number Placeholder 3"/>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315239160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캡션 있는 콘텐츠">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ko-KR" altLang="en-US"/>
              <a:t>마스터 제목 스타일 편집</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ko-KR" altLang="en-US"/>
              <a:t>마스터 텍스트 스타일을 편집하려면 클릭</a:t>
            </a:r>
          </a:p>
        </p:txBody>
      </p:sp>
      <p:sp>
        <p:nvSpPr>
          <p:cNvPr id="5" name="Date Placeholder 4"/>
          <p:cNvSpPr>
            <a:spLocks noGrp="1"/>
          </p:cNvSpPr>
          <p:nvPr>
            <p:ph type="dt" sz="half" idx="10"/>
          </p:nvPr>
        </p:nvSpPr>
        <p:spPr/>
        <p:txBody>
          <a:bodyPr/>
          <a:lstStyle/>
          <a:p>
            <a:fld id="{C764DE79-268F-4C1A-8933-263129D2AF90}" type="datetimeFigureOut">
              <a:rPr lang="en-US" dirty="0"/>
              <a:t>10/2/2024</a:t>
            </a:fld>
            <a:endParaRPr lang="en-US" dirty="0"/>
          </a:p>
        </p:txBody>
      </p:sp>
      <p:sp>
        <p:nvSpPr>
          <p:cNvPr id="6" name="Footer Placeholder 5"/>
          <p:cNvSpPr>
            <a:spLocks noGrp="1"/>
          </p:cNvSpPr>
          <p:nvPr>
            <p:ph type="ftr" sz="quarter" idx="11"/>
          </p:nvPr>
        </p:nvSpPr>
        <p:spPr/>
        <p:txBody>
          <a:bodyPr/>
          <a:lstStyle/>
          <a:p>
            <a:endParaRPr lang="ko-K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13498110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캡션 있는 그림">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ko-KR" altLang="en-US"/>
              <a:t>마스터 제목 스타일 편집</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ko-KR" altLang="en-US"/>
              <a:t>그림을 추가하려면 아이콘을 클릭하십시오</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ko-KR" altLang="en-US"/>
              <a:t>마스터 텍스트 스타일을 편집하려면 클릭</a:t>
            </a:r>
          </a:p>
        </p:txBody>
      </p:sp>
      <p:sp>
        <p:nvSpPr>
          <p:cNvPr id="5" name="Date Placeholder 4"/>
          <p:cNvSpPr>
            <a:spLocks noGrp="1"/>
          </p:cNvSpPr>
          <p:nvPr>
            <p:ph type="dt" sz="half" idx="10"/>
          </p:nvPr>
        </p:nvSpPr>
        <p:spPr/>
        <p:txBody>
          <a:bodyPr/>
          <a:lstStyle/>
          <a:p>
            <a:fld id="{C764DE79-268F-4C1A-8933-263129D2AF90}" type="datetimeFigureOut">
              <a:rPr lang="en-US" dirty="0"/>
              <a:t>10/2/2024</a:t>
            </a:fld>
            <a:endParaRPr lang="en-US" dirty="0"/>
          </a:p>
        </p:txBody>
      </p:sp>
      <p:sp>
        <p:nvSpPr>
          <p:cNvPr id="6" name="Footer Placeholder 5"/>
          <p:cNvSpPr>
            <a:spLocks noGrp="1"/>
          </p:cNvSpPr>
          <p:nvPr>
            <p:ph type="ftr" sz="quarter" idx="11"/>
          </p:nvPr>
        </p:nvSpPr>
        <p:spPr/>
        <p:txBody>
          <a:bodyPr/>
          <a:lstStyle/>
          <a:p>
            <a:endParaRPr lang="ko-K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2103648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ko-KR" altLang="en-US"/>
              <a:t>마스터 제목 스타일 편집</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764DE79-268F-4C1A-8933-263129D2AF90}" type="datetimeFigureOut">
              <a:rPr lang="en-US" dirty="0"/>
              <a:t>10/2/2024</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ko-KR"/>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8F63A3B-78C7-47BE-AE5E-E10140E04643}" type="slidenum">
              <a:rPr lang="en-US" dirty="0"/>
              <a:t>‹#›</a:t>
            </a:fld>
            <a:endParaRPr lang="en-US" dirty="0"/>
          </a:p>
        </p:txBody>
      </p:sp>
    </p:spTree>
    <p:extLst>
      <p:ext uri="{BB962C8B-B14F-4D97-AF65-F5344CB8AC3E}">
        <p14:creationId xmlns:p14="http://schemas.microsoft.com/office/powerpoint/2010/main" val="3266232268"/>
      </p:ext>
    </p:extLst>
  </p:cSld>
  <p:clrMap bg1="lt1" tx1="dk1" bg2="lt2" tx2="dk2" accent1="accent1" accent2="accent2" accent3="accent3" accent4="accent4" accent5="accent5" accent6="accent6" hlink="hlink" folHlink="folHlink"/>
  <p:sldLayoutIdLst>
    <p:sldLayoutId id="2147483687" r:id="rId1"/>
    <p:sldLayoutId id="2147483688" r:id="rId2"/>
    <p:sldLayoutId id="2147483689" r:id="rId3"/>
    <p:sldLayoutId id="2147483690" r:id="rId4"/>
    <p:sldLayoutId id="2147483691" r:id="rId5"/>
    <p:sldLayoutId id="2147483692" r:id="rId6"/>
    <p:sldLayoutId id="2147483693" r:id="rId7"/>
    <p:sldLayoutId id="2147483694" r:id="rId8"/>
    <p:sldLayoutId id="2147483695" r:id="rId9"/>
    <p:sldLayoutId id="2147483696" r:id="rId10"/>
    <p:sldLayoutId id="2147483697" r:id="rId11"/>
  </p:sldLayoutIdLst>
  <p:txStyles>
    <p:titleStyle>
      <a:lvl1pPr algn="l" defTabSz="914400" rtl="0" eaLnBrk="1" latinLnBrk="1"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1"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1"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1"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1" hangingPunct="1">
        <a:defRPr sz="1800" kern="1200">
          <a:solidFill>
            <a:schemeClr val="tx1"/>
          </a:solidFill>
          <a:latin typeface="+mn-lt"/>
          <a:ea typeface="+mn-ea"/>
          <a:cs typeface="+mn-cs"/>
        </a:defRPr>
      </a:lvl1pPr>
      <a:lvl2pPr marL="457200" algn="l" defTabSz="914400" rtl="0" eaLnBrk="1" latinLnBrk="1" hangingPunct="1">
        <a:defRPr sz="1800" kern="1200">
          <a:solidFill>
            <a:schemeClr val="tx1"/>
          </a:solidFill>
          <a:latin typeface="+mn-lt"/>
          <a:ea typeface="+mn-ea"/>
          <a:cs typeface="+mn-cs"/>
        </a:defRPr>
      </a:lvl2pPr>
      <a:lvl3pPr marL="914400" algn="l" defTabSz="914400" rtl="0" eaLnBrk="1" latinLnBrk="1" hangingPunct="1">
        <a:defRPr sz="1800" kern="1200">
          <a:solidFill>
            <a:schemeClr val="tx1"/>
          </a:solidFill>
          <a:latin typeface="+mn-lt"/>
          <a:ea typeface="+mn-ea"/>
          <a:cs typeface="+mn-cs"/>
        </a:defRPr>
      </a:lvl3pPr>
      <a:lvl4pPr marL="1371600" algn="l" defTabSz="914400" rtl="0" eaLnBrk="1" latinLnBrk="1" hangingPunct="1">
        <a:defRPr sz="1800" kern="1200">
          <a:solidFill>
            <a:schemeClr val="tx1"/>
          </a:solidFill>
          <a:latin typeface="+mn-lt"/>
          <a:ea typeface="+mn-ea"/>
          <a:cs typeface="+mn-cs"/>
        </a:defRPr>
      </a:lvl4pPr>
      <a:lvl5pPr marL="1828800" algn="l" defTabSz="914400" rtl="0" eaLnBrk="1" latinLnBrk="1" hangingPunct="1">
        <a:defRPr sz="1800" kern="1200">
          <a:solidFill>
            <a:schemeClr val="tx1"/>
          </a:solidFill>
          <a:latin typeface="+mn-lt"/>
          <a:ea typeface="+mn-ea"/>
          <a:cs typeface="+mn-cs"/>
        </a:defRPr>
      </a:lvl5pPr>
      <a:lvl6pPr marL="2286000" algn="l" defTabSz="914400" rtl="0" eaLnBrk="1" latinLnBrk="1" hangingPunct="1">
        <a:defRPr sz="1800" kern="1200">
          <a:solidFill>
            <a:schemeClr val="tx1"/>
          </a:solidFill>
          <a:latin typeface="+mn-lt"/>
          <a:ea typeface="+mn-ea"/>
          <a:cs typeface="+mn-cs"/>
        </a:defRPr>
      </a:lvl6pPr>
      <a:lvl7pPr marL="2743200" algn="l" defTabSz="914400" rtl="0" eaLnBrk="1" latinLnBrk="1" hangingPunct="1">
        <a:defRPr sz="1800" kern="1200">
          <a:solidFill>
            <a:schemeClr val="tx1"/>
          </a:solidFill>
          <a:latin typeface="+mn-lt"/>
          <a:ea typeface="+mn-ea"/>
          <a:cs typeface="+mn-cs"/>
        </a:defRPr>
      </a:lvl7pPr>
      <a:lvl8pPr marL="3200400" algn="l" defTabSz="914400" rtl="0" eaLnBrk="1" latinLnBrk="1" hangingPunct="1">
        <a:defRPr sz="1800" kern="1200">
          <a:solidFill>
            <a:schemeClr val="tx1"/>
          </a:solidFill>
          <a:latin typeface="+mn-lt"/>
          <a:ea typeface="+mn-ea"/>
          <a:cs typeface="+mn-cs"/>
        </a:defRPr>
      </a:lvl8pPr>
      <a:lvl9pPr marL="3657600" algn="l" defTabSz="914400" rtl="0" eaLnBrk="1" latinLnBrk="1"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ko-KR" altLang="en-US"/>
              <a:t>마스터 제목 스타일 편집</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764DE79-268F-4C1A-8933-263129D2AF90}" type="datetimeFigureOut">
              <a:rPr lang="en-US" dirty="0"/>
              <a:t>10/2/2024</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ko-KR"/>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8F63A3B-78C7-47BE-AE5E-E10140E04643}" type="slidenum">
              <a:rPr lang="en-US" dirty="0"/>
              <a:t>‹#›</a:t>
            </a:fld>
            <a:endParaRPr lang="en-US" dirty="0"/>
          </a:p>
        </p:txBody>
      </p:sp>
    </p:spTree>
    <p:extLst>
      <p:ext uri="{BB962C8B-B14F-4D97-AF65-F5344CB8AC3E}">
        <p14:creationId xmlns:p14="http://schemas.microsoft.com/office/powerpoint/2010/main" val="4124681800"/>
      </p:ext>
    </p:extLst>
  </p:cSld>
  <p:clrMap bg1="lt1" tx1="dk1" bg2="lt2" tx2="dk2" accent1="accent1" accent2="accent2" accent3="accent3" accent4="accent4" accent5="accent5" accent6="accent6" hlink="hlink" folHlink="folHlink"/>
  <p:sldLayoutIdLst>
    <p:sldLayoutId id="2147483699" r:id="rId1"/>
    <p:sldLayoutId id="2147483700" r:id="rId2"/>
    <p:sldLayoutId id="2147483701" r:id="rId3"/>
    <p:sldLayoutId id="2147483702" r:id="rId4"/>
    <p:sldLayoutId id="2147483703" r:id="rId5"/>
    <p:sldLayoutId id="2147483704" r:id="rId6"/>
    <p:sldLayoutId id="2147483705" r:id="rId7"/>
    <p:sldLayoutId id="2147483706" r:id="rId8"/>
    <p:sldLayoutId id="2147483707" r:id="rId9"/>
    <p:sldLayoutId id="2147483708" r:id="rId10"/>
    <p:sldLayoutId id="2147483709" r:id="rId11"/>
    <p:sldLayoutId id="2147483710" r:id="rId12"/>
  </p:sldLayoutIdLst>
  <p:txStyles>
    <p:titleStyle>
      <a:lvl1pPr algn="l" defTabSz="914400" rtl="0" eaLnBrk="1" latinLnBrk="1"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1"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1"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1"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1"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1" hangingPunct="1">
        <a:defRPr sz="1800" kern="1200">
          <a:solidFill>
            <a:schemeClr val="tx1"/>
          </a:solidFill>
          <a:latin typeface="+mn-lt"/>
          <a:ea typeface="+mn-ea"/>
          <a:cs typeface="+mn-cs"/>
        </a:defRPr>
      </a:lvl1pPr>
      <a:lvl2pPr marL="457200" algn="l" defTabSz="914400" rtl="0" eaLnBrk="1" latinLnBrk="1" hangingPunct="1">
        <a:defRPr sz="1800" kern="1200">
          <a:solidFill>
            <a:schemeClr val="tx1"/>
          </a:solidFill>
          <a:latin typeface="+mn-lt"/>
          <a:ea typeface="+mn-ea"/>
          <a:cs typeface="+mn-cs"/>
        </a:defRPr>
      </a:lvl2pPr>
      <a:lvl3pPr marL="914400" algn="l" defTabSz="914400" rtl="0" eaLnBrk="1" latinLnBrk="1" hangingPunct="1">
        <a:defRPr sz="1800" kern="1200">
          <a:solidFill>
            <a:schemeClr val="tx1"/>
          </a:solidFill>
          <a:latin typeface="+mn-lt"/>
          <a:ea typeface="+mn-ea"/>
          <a:cs typeface="+mn-cs"/>
        </a:defRPr>
      </a:lvl3pPr>
      <a:lvl4pPr marL="1371600" algn="l" defTabSz="914400" rtl="0" eaLnBrk="1" latinLnBrk="1" hangingPunct="1">
        <a:defRPr sz="1800" kern="1200">
          <a:solidFill>
            <a:schemeClr val="tx1"/>
          </a:solidFill>
          <a:latin typeface="+mn-lt"/>
          <a:ea typeface="+mn-ea"/>
          <a:cs typeface="+mn-cs"/>
        </a:defRPr>
      </a:lvl4pPr>
      <a:lvl5pPr marL="1828800" algn="l" defTabSz="914400" rtl="0" eaLnBrk="1" latinLnBrk="1" hangingPunct="1">
        <a:defRPr sz="1800" kern="1200">
          <a:solidFill>
            <a:schemeClr val="tx1"/>
          </a:solidFill>
          <a:latin typeface="+mn-lt"/>
          <a:ea typeface="+mn-ea"/>
          <a:cs typeface="+mn-cs"/>
        </a:defRPr>
      </a:lvl5pPr>
      <a:lvl6pPr marL="2286000" algn="l" defTabSz="914400" rtl="0" eaLnBrk="1" latinLnBrk="1" hangingPunct="1">
        <a:defRPr sz="1800" kern="1200">
          <a:solidFill>
            <a:schemeClr val="tx1"/>
          </a:solidFill>
          <a:latin typeface="+mn-lt"/>
          <a:ea typeface="+mn-ea"/>
          <a:cs typeface="+mn-cs"/>
        </a:defRPr>
      </a:lvl6pPr>
      <a:lvl7pPr marL="2743200" algn="l" defTabSz="914400" rtl="0" eaLnBrk="1" latinLnBrk="1" hangingPunct="1">
        <a:defRPr sz="1800" kern="1200">
          <a:solidFill>
            <a:schemeClr val="tx1"/>
          </a:solidFill>
          <a:latin typeface="+mn-lt"/>
          <a:ea typeface="+mn-ea"/>
          <a:cs typeface="+mn-cs"/>
        </a:defRPr>
      </a:lvl7pPr>
      <a:lvl8pPr marL="3200400" algn="l" defTabSz="914400" rtl="0" eaLnBrk="1" latinLnBrk="1" hangingPunct="1">
        <a:defRPr sz="1800" kern="1200">
          <a:solidFill>
            <a:schemeClr val="tx1"/>
          </a:solidFill>
          <a:latin typeface="+mn-lt"/>
          <a:ea typeface="+mn-ea"/>
          <a:cs typeface="+mn-cs"/>
        </a:defRPr>
      </a:lvl8pPr>
      <a:lvl9pPr marL="3657600" algn="l" defTabSz="914400" rtl="0" eaLnBrk="1" latinLnBrk="1"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1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1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1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1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1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1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2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2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2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2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3.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1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보라 여호와께서 땅을 공허하게 하시며 황폐하게 하시며 지면을 뒤집어엎으시고 그 주민을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흩으시리니</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109513766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10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약탈을 당한 성읍이 허물어지고 집마다 닫혀서 들어가는 자가 없으며</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316226481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11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포도주가 없으므로 거리에서 부르짖으며 모든 즐거움이 사라졌으며 땅의 기쁨이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소멸되었도다</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222238613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12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성읍이 황무하고 성문이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파괴되었느니라</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424421575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13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세계 민족 중에 이러한 일이 있으리니 곧 감람나무를 흔듦 같고 포도를 거둔 후에 그 남은 것을 주움 같을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것이니라</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318889924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14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무리가 소리를 높여 부를 것이며 여호와의 위엄으로 말미암아 바다에서부터 크게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외치리니</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198716830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15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그러므로 너희가 동방에서 여호와를 영화롭게 하며 바다 모든 섬에서 이스라엘의 하나님 여호와의 이름을 영화롭게 할 것이라</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77707925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16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땅 끝에서부터 노래하는 소리가 우리에게 들리기를 의로우신 이에게 영광을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돌리세</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하도다</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 그러나 나는 이르기를 나는 쇠잔하였고 나는 쇠잔하였으니 내게 화가 있도다 배신자들은 배신하고 배신자들이 크게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배신하였도다</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154614641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17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땅의 주민아 두려움과 함정과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올무가</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네게</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이르렀나니</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119932552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18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두려운 소리로 말미암아 도망하는 자는 함정에 빠지겠고 함정 속에서 올라오는 자는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올무에</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걸리리니</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 이는 위에 있는 문이 열리고 땅의 기초가 진동함이라</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363341120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19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땅이 깨지고 깨지며 땅이 갈라지고 갈라지며 땅이 흔들리고 흔들리며</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225358522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2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백성과 제사장이 같을 것이며 종과 상전이 같을 것이며 여종과 여주인이 같을 것이며 사는 자와 파는 자가 같을 것이며 빌려 주는 자와 빌리는 자가 같을 것이며 이자를 받는 자와 이자를 내는 자가 같을 것이라</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155972943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20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땅이 취한 자 같이 비틀비틀하며 원두막 같이 흔들리며 그 위의 죄악이 중하므로 떨어져서 다시는 일어나지 못하리라</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256233457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21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그 날에 여호와께서 높은 데에서 높은 군대를 벌하시며 땅에서 땅의 왕들을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벌하시리니</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334179911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22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그들이 죄수가 깊은 옥에 모임 같이 모이게 되고 옥에 갇혔다가 여러 날 후에 형벌을 받을 것이라</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207334220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23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그 때에 달이 수치를 당하고 해가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부끄러워하리니</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 이는 만군의 여호와께서 시온 산과 예루살렘에서 왕이 되시고 그 장로들 앞에서 영광을 나타내실 것임이라</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26678650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3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땅이 온전히 공허하게 되고 온전히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황무하게</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 되리라 여호와께서 이 말씀을 </a:t>
            </a:r>
            <a:r>
              <a:rPr lang="ko-KR" altLang="en-US" sz="4800" dirty="0" err="1">
                <a:solidFill>
                  <a:srgbClr val="000000"/>
                </a:solidFill>
                <a:latin typeface="나눔스퀘어 ExtraBold" panose="020B0600000101010101" pitchFamily="50" charset="-127"/>
                <a:ea typeface="나눔스퀘어 ExtraBold" panose="020B0600000101010101" pitchFamily="50" charset="-127"/>
              </a:rPr>
              <a:t>하셨느니라</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419846391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4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땅이 슬퍼하고 쇠잔하며 세계가 쇠약하고 쇠잔하며 세상 백성 중에 높은 자가 쇠약하며</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425750430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5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땅이 또한 그 주민 아래서 더럽게 되었으니 이는 그들이 율법을 범하며 율례를 어기며 영원한 언약을 깨뜨렸음이라</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30599397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6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그러므로 저주가 땅을 삼켰고 그 중에 사는 자들이 정죄함을 당하였고 땅의 주민이 불타서 남은 자가 적도다</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68753442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7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새 포도즙이 슬퍼하고 포도나무가 쇠잔하며 마음이 즐겁던 자가 다 탄식하며</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279706008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8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소고 치는 기쁨이 그치고 즐거워하는 자의 소리가 끊어지고 수금 타는 기쁨이 그쳤으며</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161491173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3" name="텍스트 개체 틀 2"/>
          <p:cNvSpPr>
            <a:spLocks noGrp="1"/>
          </p:cNvSpPr>
          <p:nvPr>
            <p:ph type="body" idx="1"/>
          </p:nvPr>
        </p:nvSpPr>
        <p:spPr>
          <a:xfrm>
            <a:off x="423332" y="1608666"/>
            <a:ext cx="11480801" cy="969958"/>
          </a:xfrm>
        </p:spPr>
        <p:txBody>
          <a:bodyPr>
            <a:noAutofit/>
          </a:bodyPr>
          <a:lstStyle/>
          <a:p>
            <a:pPr marL="0" indent="0">
              <a:buNone/>
            </a:pPr>
            <a:r>
              <a:rPr lang="en-US" altLang="ko-KR" sz="4800" dirty="0">
                <a:solidFill>
                  <a:srgbClr val="000000"/>
                </a:solidFill>
                <a:latin typeface="나눔스퀘어 ExtraBold" panose="020B0600000101010101" pitchFamily="50" charset="-127"/>
                <a:ea typeface="나눔스퀘어 ExtraBold" panose="020B0600000101010101" pitchFamily="50" charset="-127"/>
              </a:rPr>
              <a:t>9 </a:t>
            </a:r>
            <a:r>
              <a:rPr lang="ko-KR" altLang="en-US" sz="4800" dirty="0">
                <a:solidFill>
                  <a:srgbClr val="000000"/>
                </a:solidFill>
                <a:latin typeface="나눔스퀘어 ExtraBold" panose="020B0600000101010101" pitchFamily="50" charset="-127"/>
                <a:ea typeface="나눔스퀘어 ExtraBold" panose="020B0600000101010101" pitchFamily="50" charset="-127"/>
              </a:rPr>
              <a:t>노래하면서 포도주를 마시지 못하고 독주는 그 마시는 자에게 쓰게 될 것이라</a:t>
            </a:r>
            <a:endParaRPr lang="en-US" altLang="ko-KR" sz="4800" dirty="0">
              <a:solidFill>
                <a:srgbClr val="000000"/>
              </a:solidFill>
              <a:latin typeface="나눔스퀘어 ExtraBold" panose="020B0600000101010101" pitchFamily="50" charset="-127"/>
              <a:ea typeface="나눔스퀘어 ExtraBold" panose="020B0600000101010101" pitchFamily="50" charset="-127"/>
            </a:endParaRPr>
          </a:p>
        </p:txBody>
      </p:sp>
      <p:sp>
        <p:nvSpPr>
          <p:cNvPr id="4" name="바닥글 개체 틀 3"/>
          <p:cNvSpPr>
            <a:spLocks noGrp="1"/>
          </p:cNvSpPr>
          <p:nvPr>
            <p:ph type="ftr" idx="2"/>
          </p:nvPr>
        </p:nvSpPr>
        <p:spPr>
          <a:xfrm>
            <a:off x="-1" y="196058"/>
            <a:ext cx="12192001" cy="969958"/>
          </a:xfrm>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ko-KR" altLang="en-US"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이사야 </a:t>
            </a:r>
            <a:r>
              <a:rPr kumimoji="0" lang="en-US" altLang="ko-KR" sz="6000" b="0" i="0" u="none" strike="noStrike" kern="1200" cap="none" spc="0" normalizeH="0" baseline="0" noProof="0" dirty="0">
                <a:ln>
                  <a:noFill/>
                </a:ln>
                <a:solidFill>
                  <a:srgbClr val="000000"/>
                </a:solidFill>
                <a:effectLst/>
                <a:uLnTx/>
                <a:uFillTx/>
                <a:latin typeface="나눔스퀘어 ExtraBold" panose="020B0600000101010101" pitchFamily="50" charset="-127"/>
                <a:ea typeface="나눔스퀘어 ExtraBold" panose="020B0600000101010101" pitchFamily="50" charset="-127"/>
                <a:cs typeface="+mn-cs"/>
              </a:rPr>
              <a:t>24</a:t>
            </a:r>
          </a:p>
        </p:txBody>
      </p:sp>
    </p:spTree>
    <p:extLst>
      <p:ext uri="{BB962C8B-B14F-4D97-AF65-F5344CB8AC3E}">
        <p14:creationId xmlns:p14="http://schemas.microsoft.com/office/powerpoint/2010/main" val="3991256407"/>
      </p:ext>
    </p:extLst>
  </p:cSld>
  <p:clrMapOvr>
    <a:masterClrMapping/>
  </p:clrMapOvr>
</p:sld>
</file>

<file path=ppt/theme/theme1.xml><?xml version="1.0" encoding="utf-8"?>
<a:theme xmlns:a="http://schemas.openxmlformats.org/drawingml/2006/main" name="Office 테마">
  <a:themeElements>
    <a:clrScheme name="Office 테마">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테마">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테마">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테마">
  <a:themeElements>
    <a:clrScheme name="Office 테마">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테마">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테마">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59</TotalTime>
  <Words>399</Words>
  <Application>Microsoft Office PowerPoint</Application>
  <PresentationFormat>와이드스크린</PresentationFormat>
  <Paragraphs>46</Paragraphs>
  <Slides>23</Slides>
  <Notes>0</Notes>
  <HiddenSlides>0</HiddenSlides>
  <MMClips>0</MMClips>
  <ScaleCrop>false</ScaleCrop>
  <HeadingPairs>
    <vt:vector size="6" baseType="variant">
      <vt:variant>
        <vt:lpstr>사용한 글꼴</vt:lpstr>
      </vt:variant>
      <vt:variant>
        <vt:i4>4</vt:i4>
      </vt:variant>
      <vt:variant>
        <vt:lpstr>테마</vt:lpstr>
      </vt:variant>
      <vt:variant>
        <vt:i4>2</vt:i4>
      </vt:variant>
      <vt:variant>
        <vt:lpstr>슬라이드 제목</vt:lpstr>
      </vt:variant>
      <vt:variant>
        <vt:i4>23</vt:i4>
      </vt:variant>
    </vt:vector>
  </HeadingPairs>
  <TitlesOfParts>
    <vt:vector size="29" baseType="lpstr">
      <vt:lpstr>나눔스퀘어 ExtraBold</vt:lpstr>
      <vt:lpstr>Arial</vt:lpstr>
      <vt:lpstr>Calibri</vt:lpstr>
      <vt:lpstr>Calibri Light</vt:lpstr>
      <vt:lpstr>Office 테마</vt:lpstr>
      <vt:lpstr>1_Office 테마</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lpstr>PowerPoint 프레젠테이션</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프레젠테이션</dc:title>
  <dc:creator>평강교회 사무실</dc:creator>
  <cp:lastModifiedBy>맛있다 군만두</cp:lastModifiedBy>
  <cp:revision>14</cp:revision>
  <dcterms:modified xsi:type="dcterms:W3CDTF">2024-10-02T11:06:24Z</dcterms:modified>
</cp:coreProperties>
</file>