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A9EA-BA32-E6E5-0928-A9420CC3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8B6457-A461-4263-BD9A-F97C16FF864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8BDCB-939B-9B08-0B98-EA0B5D34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53F7E-B86D-912E-FDF3-1D1508B6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A21DB-24B8-4399-929C-8C4CCA7328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4096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A432C-FF02-0695-BCD0-48809CAA2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32D490-7D08-4F7A-A348-B1409B172FB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6BE64-2BFF-A502-F724-4EF0130FC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0B1C5-17F9-9359-7586-651412282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1C5BC-76D0-4CF3-9A0C-058024C136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545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2E197-34A4-2424-AD1B-7AED09D83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C171A-53EE-48BD-B2DD-FF1F12282D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E664E-0A49-8E6D-0549-A117126BF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1862-748A-93B3-AFDF-874688D8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72AB9-00E8-4401-A2A6-59F8854021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728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31325-59AC-9B64-B382-6464148A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28AE1B-A85A-4A8D-A5A9-C85F07F5FBE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2BABF-A957-DF50-DA96-2A0E2AB3E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B1152-5DD3-DD8D-281D-1DE96C419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D5CE8-422C-4C81-A8C6-59F23A8C446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793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3BB0C-C645-60C3-30E0-B40D19E4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B4424B-9D20-4C46-9491-4342ABF12E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9A972-8F33-2052-9C48-567A816D1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61AC9-E4EB-0606-F73C-D3AC33F2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BCFEC-6FB3-43C4-85A4-47BF07B041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69551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759E788-1663-D552-82B1-90D12B569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732CA-89E7-4B51-A0C5-EF30E13ACBD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583AA4-8143-83B3-0047-C81DB6BC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E2612E-C362-BADB-856E-11687EAD0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61416-9E5D-4FAD-8CAA-20A557C8C7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459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E90350C-3CCC-8D4E-FCDF-42FA26205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1CBAC2-18AF-4BF3-A28A-142CD208BB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04E0B69-D043-1445-C390-26B67DE6D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536DC0E-A507-C39F-F846-2B0A8046C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77859-84C6-4E8D-A271-1B727EDED5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984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F25B3C-9523-95F2-C016-07E52375B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DEE7E6-629F-4AC3-9A93-6313903A2AF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74772E-ABCC-98FE-D6B7-4EC559BF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03B6C1-AF97-2051-A176-270E81038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10BB-6370-4278-B54D-30F08FDE28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449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C9C3D31-62F5-FF51-E56C-41ED9694B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29C000-658C-42E3-90DA-E8444BF76A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B150090-BD7B-2915-A2EB-3D1CB9C24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6A87D99-FDA0-D7B5-C877-8C84D834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20B66-3900-4A9A-9024-38336B4731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306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0DCD5E-8C11-BC0D-E36C-B42A1D114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B5518-2166-42CA-AEBD-8E17B2B174E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7F9A86B-C28A-BA31-8571-E388A1B1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9FEA9FD-6199-6885-5DA4-5698B8C02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904DF-7E8C-4963-B78F-BA7776CC591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475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9CA858-F713-DF39-39C5-5D6429DC8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3B2827-4E6E-4BD6-9487-0B5D68CF999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8BEF51-E101-8D3C-1FE3-9228A1CAF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7D1DD4-AD59-9BA5-9426-DCA416296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F16CE-331A-4ADA-8044-4C9C2D3C96B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951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C6BE83-DFAE-69B4-A7BB-201C198236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BF726FE-037E-5DCA-0F9D-B38A766DA1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4557F-8B54-E716-C6BD-D96BE1460F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2372E38-E7A1-43AA-A534-9879A9FFAFF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38B28-9F41-344D-8AB0-8B7ABA893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E1C02-A66B-F539-95ED-1225FE790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BA25E7E-5F42-415A-8111-9861C886117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17AD4C2-FBDB-16B3-8513-B40688E3F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4D376FB-6E59-469E-B694-F973873B84E4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6E3B8443-FF6E-21A8-EBA4-93C0A0D11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A16992D-C4E4-3159-F101-A922B5861C3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2401EAD-7D64-691E-5B05-86E55CAD17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827F2C8-BF28-1F3C-B958-49A078E03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A3B3408-52C0-E20F-3F8C-BB80148A865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1EA9F94-9B66-67D7-C468-A76BB494AA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7470297-6973-3323-DBFC-C46AC6639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4D1E855-7521-6B0C-721D-CD125337469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2178848-2672-E8DE-123F-E94F79F73D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56AEA3A-86C2-1C38-1EBA-338B1CDCF2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7EC97CF3-B49E-BAED-9426-52ECD35F0FA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41AF9EF-E8DD-7C50-3360-00869564CE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6995F78-ADCD-6C87-D144-D02F4DE863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019C167-47D1-55D6-9DF0-2BDB3F1F4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FF2C7EC-88CA-64BB-7FF5-67CC9128FD8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A3239AC-8976-0E7F-A2CB-2AC8FB9E2F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B9E8D7-352D-FA43-B59C-605091B792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9D1BEAF-61CA-11A8-DCAC-90C04D87034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75098DF-1D68-7569-89C8-BB5483C3F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D442F1B-1EA4-EC91-5F25-6390F75E9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A23270A-B06B-0A6B-395F-8041C79A647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D5DBB40-5A17-2A4E-99DB-39EB267313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2B28582-9B22-1B94-8484-6DD36C5F79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012B6E71-D027-5490-6A4B-3DBB9224CE3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9FDB457F-592E-FDFA-4627-60F333BBB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98760D5-499A-F110-C113-8F0B31F71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C67080CD-02DF-5CEC-1ABF-2228EB33D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F7A21A4-6B9D-5EE4-5B23-8FAE04CCF8A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0847A56-0462-02EA-E723-8FA85BB4F5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C82C0B-BC32-71B8-C2F0-978DACDAA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438CD46-A2B8-AAF2-4351-20E799CB35D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F564E9-5F33-9477-83C4-3AF590CC25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117AB43-8B9D-868B-CAE2-43928D7124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1A496BE-AD93-2999-00D2-FCA653BB454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EAC1044-57CE-2341-4736-9BFB495E70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0212E7E-0ED6-0BDE-D8E6-822401C7A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F9B63272-0A69-DD6C-CE55-C8F156BD437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9B381366-8080-F9B0-DBC9-AB2411E434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0A8D6FF-53F4-BEE3-4D92-5D37E483C7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A112BED-33FB-5142-CCF3-254C98A58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C513845-2A97-0D43-4504-BA64A02B514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2750D79-78D9-3620-5372-B7B80B46EF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D4AD8C-5E83-A1B6-5D9E-A20266D13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AD3EFFE-4B2D-2B28-07CA-2B5D27CC12E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72A645B-A00E-B1DF-A888-D3A48B8AA7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542E04A-694C-643C-62BF-CABD27E8DD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C021324-7DC8-F0B9-56A3-D24891A5075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76BA865-01A7-24AB-52E5-2EE29CE99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F4EC458-1071-D06C-FD38-D85EC7B9A3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C84D3309-AC6C-F90A-5493-71C77373C20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0DA5CBE3-7DEA-5B07-4BEF-3C4B4382FB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BB3F7F9-89FA-D5DB-E614-19664E013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F890D52-C86A-08E5-A880-1E97CEEA6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451A25BE-AD6C-188E-47C7-C877FB96D03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7B599F-F6AA-A307-5386-065BF1849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7172CB0-77E0-FF84-2415-FF5695317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00A4B9E8-AC29-C8AC-D6A2-6CFB19984C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00C6115-BDE6-94B5-FC18-713874D52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3B23D3E-0422-9602-6FD9-0345DC9130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38C1A46-9D1B-4D03-A678-FE5938A753C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3822CFE-FA39-95AE-8101-D831D3644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F0E2AB0-EF62-0B1A-0E5B-FA4588154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9D9A7271-7CB6-9AEE-6763-8057FCFB485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47C29C36-C51F-249E-837A-A76A8CB934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034E56D-E8B5-7CD7-227B-41A01E5F3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AD8FA22-CEDD-4F95-75ED-E3F3F9636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9F52302-6BF6-6A5E-B8FB-127E68486A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CCCED0-87BD-5EB4-1399-D8460B447A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4E9F7DD-10C3-C6AF-6FC4-9F2DF2D3E6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3AA9526-84CE-0B86-89DD-9B473F72A3E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BD87C83-2698-4142-E57B-19904C9B8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D5E4F14-C9A0-1076-59B9-3D3E311957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138B08E6-7DB6-263D-943C-7AB359A3A30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E6DB924-465A-E78A-ADAF-1200359338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98C94E5-C46E-B71B-0799-5B8FF44854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37D93458-0A9F-FC65-950D-31F59A9F1A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A8FE9442-1FE0-1E84-7139-1A2EA6F05B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C84A686-2989-6FFE-4C44-63922438B1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F35A093E-645D-60F9-F7BD-9735E9322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D0601EF-AD13-6F84-A831-7CE20A39D0A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3F7BEA6-F7BE-ADFB-4982-838B8A5F5F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E98E9AD-A693-848A-28D4-3F70999F58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48A9F40-8726-602F-DF33-372932455F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D1050CD-AD51-1A40-FA74-50EFE7138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A2247B3-52AB-5D84-7CBC-8FF4C2088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13ED9F8-7D1F-5BA1-B653-8E157CCBE88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D44F34D-A362-DCD9-50AF-F202E4B88C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ECB1F71-1260-E6ED-0602-509C53E05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82A63A02-8722-2709-AD3F-EAD73618787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9CC8CDC0-4693-636E-23C6-C77C5C0932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AC1C111-D4F5-4102-37D0-BD6128E66B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7C95CBF3-38E5-D38A-3324-3FFE27675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2FC7F2B6-4477-1AAB-5FE8-1429F478BD8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9211D9-7716-AE1E-6D20-7C8CBD489F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7D01A2C-9373-06D0-3743-666CAEA4BA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8C7EA84C-27E4-5D64-6094-0F525325B7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2B5E8F-8AC5-B36B-DA0E-0247EA1C13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D416EFE-F2E2-2666-7BA5-73B3B951CD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1B78F185-6A72-12C4-3D9E-AEF7C7F8BE3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F1EB408-00AA-0F26-8156-9C65987262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90AEB49-BA91-7AC5-617F-5F5F90C3C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0A99C770-157D-C70B-72E8-0FC09A6905C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32654235-2440-1D80-5F0E-A7D423C698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B874B33-A97E-2AD2-BFF9-D3B2264101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2009-03-11T17:51:47Z</dcterms:created>
  <dcterms:modified xsi:type="dcterms:W3CDTF">2025-01-08T07:54:16Z</dcterms:modified>
</cp:coreProperties>
</file>