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15922-023C-0EF4-FDE1-883EAE0CE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BFAC32-D093-48D1-AD4E-3E103B8AB64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0B03A-C447-8CB6-CC01-2D6717658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810BA-51A8-BFB2-17E9-190B1A5A1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68FAA-BD3F-4478-B4A8-57E6C701B96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7823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6E957-A44A-BAC9-DB64-2E6E1E8D0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D8E683-AF8E-4081-98A5-776D82A2D3F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8A2A05-4423-E678-AB8E-47D0D4187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DCAA6-C149-63D4-BFDA-A5BEA0C6B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08F1C-9759-4BEC-8D1B-C9B42A26B44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7074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A3659-7690-4BA7-8C1F-DC19DAE16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9D58C0-9502-43F3-876B-482A2A5CDA1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35759-BD29-467E-256E-8CB36ADDC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AE9DA-64CB-1C8C-BE46-91CD16A4C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35A9D-2D82-4E4A-AADF-2B077CC17EB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26722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381E3-5CF1-EAD4-FA9E-1F7EF8641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441423-94BD-4450-8E94-BD5AFC5717F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186AA-E379-CCD6-823E-5E5588996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CEB18-D6C6-9A13-FE07-28648749F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15E36-5247-42A0-9095-80983A96374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91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77684-24C4-9676-2465-9AE18DA6D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CD9E8A-B240-4E0F-B232-35CB69CF4DD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82668-B8AE-6EE2-9264-13A73837B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2EEC3-8804-D068-73AC-978ED28C9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F2696-98BE-4DBB-B6F1-3CCB8440B97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3391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138BB3A-21A6-55AF-953B-804A92FEC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7A07F1-7201-4390-81A6-9B85CABDF3D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8F55CA-B18F-9284-1964-36D740DF3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24D4BA-2952-6604-E9DE-2BDA194C6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CD467-B6EA-411C-AB15-A098492B40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6739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41BBB7D-D92C-EF93-3646-C9E1BEE19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0E1ECD-CEB3-4FDC-A306-9187EB6DC4E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7CEED80-8F62-147E-FA6D-C42F49FA0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DAFF2A0-1A5B-3893-F87C-8C26AD590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76C8C-0F71-4612-B2D6-F14EEE1E4BB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8188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1197D3A-9595-5AC4-7B80-3F8996AFB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78903E-A680-48F5-A571-04A4FA0B5E3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BFBE7BE-8E5D-84C3-1BAF-70DC17ED6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DA3A3F2-949D-61C6-8DD8-DE2957ABE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A0DE9-7827-444F-94C8-59DAB9E3A18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6971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464660F-D66B-6358-6DEC-1E8D0E594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BD7335-0F55-444A-A77F-0593E4DA661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DF80089-75B4-AFAB-61A3-FFF5D1FEA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741E186-6872-D6FA-C3BF-83AE18ACD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BF8B5B-7728-4CAF-B7A1-EB983340C79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78496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C2C6317-ECCF-6E5E-08DA-317489785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3378C0-9A1E-4404-B829-85221645FFE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1FE4322-FB61-493C-B074-3D3874990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876902-E621-C32E-B09C-2736A59E5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C0BE4-B339-4BB7-85E0-3DF5005F0F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9879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19DEF9C-387C-1BE4-DE1D-E0AC1CD42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8A2D9-0993-48A5-A7E6-584B200192E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A9E0599-07B4-6489-E412-A8F2B448C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D7F84EF-1939-DFCE-C278-955DEB5C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F999A-126B-48CD-ACA8-72F9EA9D31F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1089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C75CE8A-4791-F855-029B-79DBA862CE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284548B-B5BB-73DA-E20F-7537441047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5F26E-7492-542C-5CA0-807BE654BE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6F8B115-79B8-4646-B474-83A089D03E1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09D51-8D50-C929-91F1-D610D9969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26BE2-C720-2A59-3D88-5A4915919B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4EAD24E-F37D-4AC8-90C3-2A3C8EF6B80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A1312988-74E6-9B1B-3249-E254242DD3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9F6F8982-7E36-46D6-A334-2C1D36A8A046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2A550A3F-D78A-D33A-4E08-67537B230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1F677DF1-03C7-69FC-3D69-756A277469F8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B2FE425-9767-1CB0-3C39-9FA968087F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AC02CA3-C6C8-DBB6-61ED-7261B88043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812D572-D36B-3982-C2D4-AF7E4DE5BC2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079B3EC-88D4-E4EC-AB5A-E6C179F00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16874A6-DD49-C529-6BB3-EAAA0927FC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0B6FB6F0-90CC-12C9-B01E-64498F026CFA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42BD8AB-E3F5-E79C-F066-1538CE2F0A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E9AD4B5-28B0-E4AF-A8E3-4F5A7F6DF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94FF4A1F-B154-7B08-A913-B99902A5F48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BC784BA1-232F-F371-9681-32365B655F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7D0C817-7DF4-0C55-4F4D-D45AD7A248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3F19CA8A-40B3-EEBD-770F-03DB2D4E7B2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41C2689-99C2-1514-9122-234558F3DE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7BCB7FB9-D13C-38D8-F6DE-0B4C91FBE5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7E9DE749-4409-A30C-624B-747AC254A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3A4622BE-5B41-91A2-1410-EDAC70511BB6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CCA11C0-DB6D-A512-5568-CB2448E894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26AE829-47C1-1CE6-5C0F-B94FF6AF95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2C6DD032-07A1-6CED-F878-0088889F197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CE9FF87-0FFA-A8AE-AF40-C785F9CE85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954F285-86C7-2234-B467-E297C86F08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41A2912E-C018-7697-8CE0-905DEC807A30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A447640-E82E-BDCA-7D54-77A5EC99BE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1DE4C42-A976-34B1-3A08-664B35D2A9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0B97ED06-73CC-4AEE-299B-F154EF1A38D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484E0882-0F96-1222-2CF4-2628FF3950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095C072-74A5-97D5-5513-9295FD799B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424530EA-85B3-FC62-602C-5EAAD36B0E0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628C419F-5376-EA69-9AC4-2224FA0892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FFDBC8B-B4F3-91E6-C1C6-5CB289B135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3FBEC052-C795-3683-38BD-22FF2B09C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AD75492F-39B0-B7BF-C278-4C1359ED2D9A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5D9C6E5-3A0F-E943-D1B7-0ABE5BA4A6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4417DEE-1B8B-5B5A-D3B0-52FD92F2C7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D7CC566F-6396-EBCA-D74B-72AF314C5B9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E77891B-2D14-9D98-A49F-29F0EA9225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A121C4C-2232-DE6B-AFAD-B02BC7118B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06A5AD70-6631-08FB-F10C-D09836FEDAC4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9328CA0-DF10-E7ED-D531-12E5DB2C69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AFA1025-3D7A-EBA2-6149-6ECADA2CAE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F7E7DE08-F99B-DA8F-9D86-D87EA26A5EE8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A1D6EA3F-F6A5-A361-4D04-C353DCCEB1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5B1F486-F0FF-0E32-4354-A8F50DF4F9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EA3BCAFB-3B69-310E-E9FB-F1A550F629B9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BB5D4B3F-DE2A-B644-CC50-64B2BD2CD0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82F2829E-AED8-2EDD-7BE0-5F6E87AEF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0DEDE5F2-16ED-DA24-2F26-4EC262918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20F951B-89F0-9E5A-B7EF-0FCE276311B8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ECE6BD3-B091-77F8-D122-8ED699D625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444A31B-3082-3DB0-96FF-EF93F94BAA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C216E41-1638-5AF1-A967-37E2D73F75E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9699CE3-5837-8EC1-02A1-BB4F8D3266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BB8A4F7-2759-0F7C-5ACB-3A9324D731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DC0F01AE-8C93-494B-528D-CBF5B9F2EB66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D20860D-943D-6EB5-6E06-C52199BC78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953F4E3-BBF7-7435-8C8C-9090C728E8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0EFD50AD-7F3D-9A8B-76AD-6820B8AEB650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C38F80F2-EB2B-B506-BC04-361FE14C1D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3BF7970-2917-B56F-7C2F-C7C91F9F03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9EE69430-A6D4-20BB-624F-A9E037FF0793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4418D35-31DC-12CA-A257-7343D58424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B96A461-F77F-601A-295D-F13141129F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65BBE648-22C3-DF91-F629-18AD77003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2110CA1E-70F2-5EDE-971F-89FB4BA9355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1C44DDD-29E8-C0BC-6407-5687AB730F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FE50940-E73D-8615-9ABE-A468279CCF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0B3E025-C7D2-9578-FDC6-7E4C3ADEC8EE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09C17B6-41F2-EC43-24C0-F6402FD482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628FCB4-8C20-7181-5297-9B704FC24E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E8F1FEEC-4B4F-DBDC-E03D-8F4FB44E068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361EF58-28E3-F01C-0130-8AEF4585F4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C1ADB0D-ABE7-6E83-913C-704BF753BA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A387197D-7D2B-A945-CE04-3DC2BDDB3C3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ED3CC10E-D856-698B-1DCD-39790727B3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3348FD4-8553-4332-5A4A-CB80306DF7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695F8797-1F96-C35C-036B-47B17491E5A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78CDCA1-3A5B-55FF-0DEF-C0A90093CB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F87AF59D-838D-DB3E-5F3B-4E7BC98291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8B90E030-8032-7258-BA49-6A7616043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7684C6B4-FC6D-49E2-57EE-F5409D929C3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504A27-A3D1-E56E-F452-4CA24BD246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C8737FE-CC09-47A8-ED87-7A906ACF7E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78E5AAF1-0195-00BA-ED87-CEB47DC1C135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3FF0A22-F2D0-4F08-7353-1ABBC2B98A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CCAC655-6327-FA4B-772D-3DF7F4CB0A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B884CD58-6A5A-0CD0-0EDD-E5ACB88D70B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7BDA88E-6518-B297-FA7F-36E6FC66B0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2DB0C33-CABF-CD5C-B76A-40F715B0B9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85572988-8526-7F62-9E5A-7F50C1232DDC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F0CC94A8-766C-BEC7-67A1-1CEECDF9C5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3957237-6196-CA46-C0FE-2D734CD283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5FADEFC3-8217-9363-1696-38587537DA2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C5B43308-CB7A-0056-3FE8-34BC21248B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43DD73C7-1A5D-7D88-9944-BA54FC760D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7D88E019-0D12-83B0-C524-14A5C7E52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859EF31-1CE1-B31C-B3CD-A6DFDE5ABD3F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BE2D9CB-A1A4-74F0-2CEE-37331C69B1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5D9832F-6242-F5C4-BF92-D16572E026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69700A42-256D-4FFA-5427-E6E6977F3025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1411447-FB7C-590B-55C9-FE173FE4DE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3CDD77E-E4EC-06D5-A0DF-A0E4A1818D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BF4FEA07-533E-22BC-3E08-40EC25B4FE7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34B02E3-2A02-50A1-6066-CFA302E31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027AAE6-3E69-C6B4-2378-561A0EDA70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53164C02-46E4-F4CA-F373-033F7F07FD8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5">
              <a:extLst>
                <a:ext uri="{FF2B5EF4-FFF2-40B4-BE49-F238E27FC236}">
                  <a16:creationId xmlns:a16="http://schemas.microsoft.com/office/drawing/2014/main" id="{EA2657F8-56BC-7F48-03EB-E1F4555285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371A3FB-4BA8-D610-34F2-568FE0BDF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AD60162C-5DA0-D8A7-AEC0-9D505E91754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2BD54C42-B3BF-7C6A-0674-441C13557B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F21943BD-0FFF-10DB-2805-FA26EA74A2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0FA5BCF7-7BF8-3754-DAB5-C5C52743B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E73FF87E-E498-F328-F5C3-F89D5D35149F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B1A5171-B44A-7E17-9217-DED4F41F0B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ABBBCE7-FE95-24B4-8BCE-EF1DD4A2B8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2CAD1A5C-8AB2-DB9A-E857-AEFDD611ACD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19A8089-D748-6492-AA49-D42138AA5A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825FFA8-8E4C-E035-9493-5DD331F125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8B0499BC-7219-34AD-094D-C4DFF8D45F7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205B504-E64D-442F-FA16-D13C48C2D5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24A864E-AE22-18A9-417C-9E9B68FAAA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4F280769-7730-D2A6-B115-3207A38C4EA3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5">
              <a:extLst>
                <a:ext uri="{FF2B5EF4-FFF2-40B4-BE49-F238E27FC236}">
                  <a16:creationId xmlns:a16="http://schemas.microsoft.com/office/drawing/2014/main" id="{6F80F65D-096C-1DDA-899B-1BC886E563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62DBA83-77E4-B242-A7B0-D458DF9D9C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7">
            <a:extLst>
              <a:ext uri="{FF2B5EF4-FFF2-40B4-BE49-F238E27FC236}">
                <a16:creationId xmlns:a16="http://schemas.microsoft.com/office/drawing/2014/main" id="{EC102E55-A9D8-6447-0B1F-91AA69CCCB3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4DC4C77-9221-DB43-0172-2081EA93BA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4B75BFC1-7E5B-5BCC-4A5D-8657434F45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3F0BA0E2-A7B9-AFCE-27BB-043EC4477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26571EC0-2785-ACA3-3CFA-48EAEBF9BA3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E548220-C24E-BD34-3A29-4D70AD5209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2CDA8F1-2CD0-492E-439E-E27AC9BC44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CF3E607C-0D8D-89AC-C33E-85E7F263A5FF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894627E-7D36-7B3B-237C-9E92D07D9E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995C995-AB4A-1C5F-8B8D-6B44401312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6049BD53-F2AB-5951-6466-E88F78EDBC9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EE1D6C5-10FD-1998-57E6-EFE2254AEB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2526B5F-39E0-2A76-E097-13DCFEFCE8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65A6BEB8-AD5F-3020-E13A-A5D98BAE26F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5">
              <a:extLst>
                <a:ext uri="{FF2B5EF4-FFF2-40B4-BE49-F238E27FC236}">
                  <a16:creationId xmlns:a16="http://schemas.microsoft.com/office/drawing/2014/main" id="{0E5234C1-956F-77ED-98DF-3F308B1B57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DE97743-A264-13C1-EDEA-38DA493B7D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143A6F70-6355-E97E-957B-36CBFD4FB84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65519D01-9BDD-B6EC-F30C-9BC6695BE4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30F69F8C-F258-E670-10BF-80233329C5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6ACB1973-3733-EF98-2B45-CA5414D02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AB3B1565-A621-B320-3FD2-DD2ACCF2053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8A4D9A0-9CC0-6D40-5E4D-897A7BE9AF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343B889-4D21-39DB-5A29-66A2A1BAE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CC7B477A-BD44-4697-16F1-FE2F7E60A4B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890C6A1-1E7B-B0A9-AC7E-4BCB64744A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A2BB366-B3FF-BBB7-4F1D-3DB614F04D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E27674FF-F289-433A-0365-3E16AA1CEC7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62D856E-4BF0-5251-D5EF-EE49A966A3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374F346-5772-6A34-FA40-3B07CC7D58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7330A065-EF66-0F5B-4659-ED6C5CD7782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15165FD9-BF3F-32E8-A62D-251A7C2196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642C453-C436-B5B0-92DD-37C0EC6ADE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2FA684F1-0049-D6EE-EFD1-BAF96C306B56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4EEDD0D9-3228-80CD-DACC-AF3BFE1E09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9E055D1-79A5-191F-3B02-BD43A3EC8B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50</Words>
  <Application>Microsoft Office PowerPoint</Application>
  <PresentationFormat>와이드스크린</PresentationFormat>
  <Paragraphs>50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2008-11-16T16:41:14Z</dcterms:created>
  <dcterms:modified xsi:type="dcterms:W3CDTF">2025-01-08T07:33:30Z</dcterms:modified>
</cp:coreProperties>
</file>