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7208B-55FA-7985-C324-1186901383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3E6A3-4746-B10C-91AD-56245C3F1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D7391-BE8E-32BC-6751-DDC111625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076887-C199-546F-0951-2311779E5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BBF384-05C0-8F99-05F8-5F90E4F55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75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D4C83-881D-44A1-D626-64D39DEA7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DCE553-7A11-BFD5-2D41-DB83156496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42377D-B0AA-A179-E161-3DD53A6E1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7C2F6A-7F99-AB98-1055-B8DEF5841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16B65-4BC0-FE80-38F2-AE164AFA1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4993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216ACE-9247-A6C1-B0EA-CB89233D59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BE306-116A-9FED-E680-99434D6A0D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4A1D0-1B11-FCA0-6C12-0A744F690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914A6D-9244-CE54-2135-9153DC5EA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A2E1E-09D7-8B94-10B9-8BD9555B6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6817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E34AC-507F-C0DB-1F5A-BE7430E63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8D234-8B42-6FD6-31AE-334128802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AC1A7-36C9-EE98-DCA6-FDFB30A55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51B8A-D031-306E-A390-FD06CF7D1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BA14-BA24-4083-359F-5BCAFB574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7435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13-82AC-BFFB-1DC9-CE532BC67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B7C3C-A2D1-22BD-1C0D-B029CCF61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58D4E-3549-1EA6-9AA2-50A7B697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E6273-E5B2-64BD-0B89-F6B2BAB58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56B39-0241-A78C-017B-995687EAE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7521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70A7C-94F2-4883-A869-A8D49125A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832E7-20AD-2E63-56BB-9CEB794380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EEFC47-C87B-3B0A-640B-EF14778617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86A37-52D4-BE07-FC8C-DBF4A60B8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5D8986-EEF0-9072-D490-898209365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EB5282-ECAA-7ADE-C871-4714B02A4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662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E27F1-B0CE-9194-E569-1ED65464E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380381-954E-ED2D-8B53-95041FEC1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7CD4D-B42E-6520-3304-075F670068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4EE0FF-0C98-722D-D803-8CA38A747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503BE9-335F-EE5F-8B66-9DD3B466F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EF6FD5-B99B-1176-2C24-B0B50D27C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30D931-688B-1FE1-EE9D-71C1F4D84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6F4C78-A414-1732-BFD5-7CCFC5B25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496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6407B-644A-0F50-7E04-13124B719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78EC4C-7027-F6AE-751B-A89F70ACE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7024FF-76F8-DA75-7799-FC0128F35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D4C96-7163-51BB-8CFD-E5ECC3EFD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1388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BE2EF5-8EB4-49E8-FCCF-05646DC7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7B1BB0-412C-9D43-4DD8-E4B504F74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6648DE-5B84-EF9E-AEB8-8F5D6EC3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613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6E523-C7D9-B43E-F074-451A5EE53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ED60E-3613-1D72-16B7-F68CCA674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3CD040-5C23-F89E-F720-C0F2F42B9B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F47CF3-FAE1-D52D-4956-1EE5573F0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EB64F-1065-A329-8107-61752C259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62343-2769-9D54-FA6B-A6306BC5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267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10BB7-2A89-BA15-7BBF-BC904FE25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D1FA6-C84D-8438-9871-D427076849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4CE4C9-9E37-8FFB-5D2E-37AD407BB1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DB4B53-5B5B-00A9-0E8C-924B96E65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35318D-7BAE-A6CE-0E67-59685FB3C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09AC9-1BBC-3A39-ACA9-3BAEF0CC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4467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198065-5E35-3BA1-66C4-33C9EFBE7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665B6-A964-3C09-71BF-718C36D12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EC943-0390-0771-DC5D-A8FC90C83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5A63C-252C-4635-A885-5D150CE36C71}" type="datetimeFigureOut">
              <a:rPr lang="en-IN" smtClean="0"/>
              <a:t>14-02-2023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A4F6E-C51A-68B6-F9AE-4DF85BFFAE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34942-D381-EA54-7508-8A8B925F0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A22FB-18F2-44A2-8E9B-9563A1A662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2820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6BEB3A-9D3C-3867-505E-A9B03A617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39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585D5B-5A3B-02BE-12E2-4D0AFC5E9F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4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85191E-69EB-DA90-8067-64BA74CD11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228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12960B-7C71-9BB8-5473-54B43C5E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17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61DC26-CB6F-6477-740F-2BAD0A459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655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25778C-7705-41B9-6304-1AF307B8C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26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529325-4511-817D-698E-752B21C8B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239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F4F7681-858F-0454-E5A7-533272831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502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85718D-DD2E-D213-3DE7-ABD95B7455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04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D9CFBD-0B94-D6B3-925A-165232B58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58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CFFBF7-BEFA-B245-E125-D92459A722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944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Singh</dc:creator>
  <cp:lastModifiedBy>Neha Singh</cp:lastModifiedBy>
  <cp:revision>2</cp:revision>
  <dcterms:created xsi:type="dcterms:W3CDTF">2023-02-14T07:39:25Z</dcterms:created>
  <dcterms:modified xsi:type="dcterms:W3CDTF">2023-02-14T07:41:20Z</dcterms:modified>
</cp:coreProperties>
</file>