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드디어 욥이 말문을 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 생일을 저주하면서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어머니의 태가 열리지 않아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태어나지 않았어야 하는 건데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이 고난을 겪지 않아야 하는 건데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5627356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내가 모태에서 죽지 않았던가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어머니 배에서 나오는 그 순간에 숨이 끊어지지 않았던가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4390787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나를 무릎으로 받았으며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어머니가 나를 품에 안고 젖을 물렸던가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5271309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그렇게만 하지 않았더라도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지금쯤은 내가 편히 누워서 잠들어 쉬고 있을 텐데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8957020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지금은 폐허가 된 성읍이지만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한때 그 성읍을 세우던 세상의 왕들과 고관들과 함께 잠들어 있을 텐데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7349274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금과 은으로 집을 가득 채운 그 통치자들과 함께 잠들어 있을 텐데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9064502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낙태된 핏덩이처럼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살아 있지도 않을 텐데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햇빛도 못 본 핏덩이처럼 되었을 텐데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955088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곳은 악한 사람들도 더 이상 소란을 피우지 못하고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삶에 지친 사람들도 쉴 수 있는 곳인데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2003556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곳은 갇힌 사람들도 함께 평화를 누리고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노예를 부리는 감독관의 소리도 들리지 않는 곳인데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94430156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곳은 낮은 자와 높은 자의 구별이 없고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종까지도 주인에게서 자유를 얻는 곳인데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643005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울부짖었다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1697653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하나님은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고난당하는 자들을 태어나게 하셔서 빛을 보게 하시고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쓰디쓴 인생을 살아가는 자들에게 생명을 주시는가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7375705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이런 사람들은 죽기를 기다려도 죽음이 찾아와 주지 않는다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보물을 찾기보다는 죽기를 더 바라다가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058881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무덤이라도 찾으면 기뻐서 어쩔 줄 모르는데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338336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하나님은 길 잃은 사람을 붙잡아 놓으시고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사방으로 그 길을 막으시는가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1859330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밥을 앞에 놓고서도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나오느니 탄식이요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신음 소리 그칠 날이 없다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9961739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마침내 그렇게도 두려워하던 일이 밀어닥치고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그렇게도 무서워하던 일이 다가오고야 말았다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6867292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내게는 평화도 없고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안정도 없고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안식마저 사라지고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두려움만 끝없이 밀려온다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076248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태어나던 날이 차라리 사라져 버렸더라면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남자 아이를 배었다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고 좋아하던 그 밤도 망해 버렸더라면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442809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날이 어둠에 덮여서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높은 곳에 계신 하나님께서도 그 날을 기억하지 못하셨더라면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아예 그 날이 밝지도 않았더라면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660709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어둠과 사망의 그늘이 그 날을 제 것이라 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검은 구름이 그 날을 덮었더라면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낮을 어둠으로 덮어서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날을 공포 속에 몰아넣었더라면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48524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밤도 흑암에 사로잡혔더라면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밤이 아예 날 수와 달 수에도 들지 않았더라면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1201918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밤이 아무도 잉태하지 못하는 밤이었더라면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아무도 기쁨의 소리를 낼 수 없는 밤이었더라면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5413344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주문을 외워서 바다를 저주하는 자들이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리워야단도 길들일 수 있는 마력을 가진 자들이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날을 저주하였더라면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9110574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밤에는 새벽 별들도 빛을 잃어서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날이 밝기를 기다려도 밝지를 않고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동트는 것도 볼 수 없었더라면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좋았을 것을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욥기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910809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549</Words>
  <Application>Microsoft Office PowerPoint</Application>
  <PresentationFormat>화면 슬라이드 쇼(16:9)</PresentationFormat>
  <Paragraphs>52</Paragraphs>
  <Slides>26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26</vt:i4>
      </vt:variant>
    </vt:vector>
  </HeadingPairs>
  <TitlesOfParts>
    <vt:vector size="31" baseType="lpstr">
      <vt:lpstr>나눔스퀘어 ExtraBold</vt:lpstr>
      <vt:lpstr>Aptos</vt:lpstr>
      <vt:lpstr>Aptos Display</vt:lpstr>
      <vt:lpstr>Arial</vt:lpstr>
      <vt:lpstr>Office 테마</vt:lpstr>
      <vt:lpstr>욥 3:1. 드디어 욥이 말문을 열고, 자기 생일을 저주하면서</vt:lpstr>
      <vt:lpstr>욥 3:2. 울부짖었다.</vt:lpstr>
      <vt:lpstr>욥 3:3. 내가 태어나던 날이 차라리 사라져 버렸더라면, '남자 아이를 배었다'고 좋아하던 그 밤도 망해 버렸더라면,</vt:lpstr>
      <vt:lpstr>욥 3:4. 그 날이 어둠에 덮여서, 높은 곳에 계신 하나님께서도 그 날을 기억하지 못하셨더라면, 아예 그 날이 밝지도 않았더라면,</vt:lpstr>
      <vt:lpstr>욥 3:5. 어둠과 사망의 그늘이 그 날을 제 것이라 하여, 검은 구름이 그 날을 덮었더라면, 낮을 어둠으로 덮어서, 그 날을 공포 속에 몰아넣었더라면,</vt:lpstr>
      <vt:lpstr>욥 3:6. 그 밤도 흑암에 사로잡혔더라면, 그 밤이 아예 날 수와 달 수에도 들지 않았더라면,</vt:lpstr>
      <vt:lpstr>욥 3:7. 아, 그 밤이 아무도 잉태하지 못하는 밤이었더라면, 아무도 기쁨의 소리를 낼 수 없는 밤이었더라면,</vt:lpstr>
      <vt:lpstr>욥 3:8. 주문을 외워서 바다를 저주하는 자들이, 리워야단도 길들일 수 있는 마력을 가진 자들이, 그 날을 저주하였더라면,</vt:lpstr>
      <vt:lpstr>욥 3:9. 그 밤에는 새벽 별들도 빛을 잃어서, 날이 밝기를 기다려도 밝지를 않고, 동트는 것도 볼 수 없었더라면, 좋았을 것을!</vt:lpstr>
      <vt:lpstr>욥 3:10. 어머니의 태가 열리지 않아, 내가 태어나지 않았어야 하는 건데. 그래서 이 고난을 겪지 않아야 하는 건데!</vt:lpstr>
      <vt:lpstr>욥 3:11. 어찌하여 내가 모태에서 죽지 않았던가? 어찌하여 어머니 배에서 나오는 그 순간에 숨이 끊어지지 않았던가?</vt:lpstr>
      <vt:lpstr>욥 3:12. 어찌하여 나를 무릎으로 받았으며, 어찌하여 어머니가 나를 품에 안고 젖을 물렸던가?</vt:lpstr>
      <vt:lpstr>욥 3:13. 그렇게만 하지 않았더라도, 지금쯤은 내가 편히 누워서 잠들어 쉬고 있을 텐데.</vt:lpstr>
      <vt:lpstr>욥 3:14. 지금은 폐허가 된 성읍이지만, 한때 그 성읍을 세우던 세상의 왕들과 고관들과 함께 잠들어 있을 텐데.</vt:lpstr>
      <vt:lpstr>욥 3:15. 금과 은으로 집을 가득 채운 그 통치자들과 함께 잠들어 있을 텐데.</vt:lpstr>
      <vt:lpstr>욥 3:16. 낙태된 핏덩이처럼, 살아 있지도 않을 텐데. 햇빛도 못 본 핏덩이처럼 되었을 텐데!</vt:lpstr>
      <vt:lpstr>욥 3:17. 그 곳은 악한 사람들도 더 이상 소란을 피우지 못하고, 삶에 지친 사람들도 쉴 수 있는 곳인데.</vt:lpstr>
      <vt:lpstr>욥 3:18. 그 곳은 갇힌 사람들도 함께 평화를 누리고, 노예를 부리는 감독관의 소리도 들리지 않는 곳인데.</vt:lpstr>
      <vt:lpstr>욥 3:19. 그 곳은 낮은 자와 높은 자의 구별이 없고, 종까지도 주인에게서 자유를 얻는 곳인데!</vt:lpstr>
      <vt:lpstr>욥 3:20. 어찌하여 하나님은, 고난당하는 자들을 태어나게 하셔서 빛을 보게 하시고, 이렇게 쓰디쓴 인생을 살아가는 자들에게 생명을 주시는가?</vt:lpstr>
      <vt:lpstr>욥 3:21. 이런 사람들은 죽기를 기다려도 죽음이 찾아와 주지 않는다. 그들은 보물을 찾기보다는 죽기를 더 바라다가</vt:lpstr>
      <vt:lpstr>욥 3:22. 무덤이라도 찾으면 기뻐서 어쩔 줄 모르는데,</vt:lpstr>
      <vt:lpstr>욥 3:23. 어찌하여 하나님은 길 잃은 사람을 붙잡아 놓으시고, 사방으로 그 길을 막으시는가?</vt:lpstr>
      <vt:lpstr>욥 3:24. 밥을 앞에 놓고서도, 나오느니 탄식이요, 신음 소리 그칠 날이 없다.</vt:lpstr>
      <vt:lpstr>욥 3:25. 마침내 그렇게도 두려워하던 일이 밀어닥치고, 그렇게도 무서워하던 일이 다가오고야 말았다.</vt:lpstr>
      <vt:lpstr>욥 3:26. 내게는 평화도 없고, 안정도 없고, 안식마저 사라지고, 두려움만 끝없이 밀려온다!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2024-10-24T03:55:48Z</dcterms:modified>
</cp:coreProperties>
</file>

<file path=docProps/thumbnail.jpeg>
</file>